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"/>
  </p:notesMasterIdLst>
  <p:sldIdLst>
    <p:sldId id="257" r:id="rId2"/>
    <p:sldId id="259" r:id="rId3"/>
    <p:sldId id="258" r:id="rId4"/>
  </p:sldIdLst>
  <p:sldSz cx="7772400" cy="10058400"/>
  <p:notesSz cx="6946900" cy="9220200"/>
  <p:custDataLst>
    <p:tags r:id="rId6"/>
  </p:custDataLst>
  <p:defaultTextStyle>
    <a:defPPr>
      <a:defRPr lang="en-US"/>
    </a:defPPr>
    <a:lvl1pPr marL="0" algn="l" defTabSz="101874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371" algn="l" defTabSz="101874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742" algn="l" defTabSz="101874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114" algn="l" defTabSz="101874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485" algn="l" defTabSz="101874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857" algn="l" defTabSz="101874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228" algn="l" defTabSz="101874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600" algn="l" defTabSz="101874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4971" algn="l" defTabSz="101874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orient="horz" pos="6160">
          <p15:clr>
            <a:srgbClr val="A4A3A4"/>
          </p15:clr>
        </p15:guide>
        <p15:guide id="3" orient="horz" pos="176">
          <p15:clr>
            <a:srgbClr val="A4A3A4"/>
          </p15:clr>
        </p15:guide>
        <p15:guide id="4" orient="horz">
          <p15:clr>
            <a:srgbClr val="A4A3A4"/>
          </p15:clr>
        </p15:guide>
        <p15:guide id="5" orient="horz" pos="352">
          <p15:clr>
            <a:srgbClr val="A4A3A4"/>
          </p15:clr>
        </p15:guide>
        <p15:guide id="6" orient="horz" pos="5984">
          <p15:clr>
            <a:srgbClr val="A4A3A4"/>
          </p15:clr>
        </p15:guide>
        <p15:guide id="7" pos="2448">
          <p15:clr>
            <a:srgbClr val="A4A3A4"/>
          </p15:clr>
        </p15:guide>
        <p15:guide id="8" pos="408">
          <p15:clr>
            <a:srgbClr val="A4A3A4"/>
          </p15:clr>
        </p15:guide>
        <p15:guide id="9" pos="4488">
          <p15:clr>
            <a:srgbClr val="A4A3A4"/>
          </p15:clr>
        </p15:guide>
        <p15:guide id="10" pos="4692">
          <p15:clr>
            <a:srgbClr val="A4A3A4"/>
          </p15:clr>
        </p15:guide>
        <p15:guide id="11" pos="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1DE1"/>
    <a:srgbClr val="E955E9"/>
    <a:srgbClr val="C0C0C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39" autoAdjust="0"/>
    <p:restoredTop sz="91330" autoAdjust="0"/>
  </p:normalViewPr>
  <p:slideViewPr>
    <p:cSldViewPr snapToGrid="0">
      <p:cViewPr varScale="1">
        <p:scale>
          <a:sx n="77" d="100"/>
          <a:sy n="77" d="100"/>
        </p:scale>
        <p:origin x="2442" y="126"/>
      </p:cViewPr>
      <p:guideLst>
        <p:guide orient="horz" pos="3168"/>
        <p:guide orient="horz" pos="6160"/>
        <p:guide orient="horz" pos="176"/>
        <p:guide orient="horz"/>
        <p:guide orient="horz" pos="352"/>
        <p:guide orient="horz" pos="5984"/>
        <p:guide pos="2448"/>
        <p:guide pos="408"/>
        <p:guide pos="4488"/>
        <p:guide pos="4692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94942-64F4-4F24-87F0-CBC405EEB7B2}" type="datetimeFigureOut">
              <a:rPr lang="en-US" smtClean="0"/>
              <a:t>07/31/2020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38363" y="690563"/>
            <a:ext cx="2670175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E902E-58FE-42F1-8621-830092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9436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97180" algn="l" defTabSz="59436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594360" algn="l" defTabSz="59436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891540" algn="l" defTabSz="59436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188720" algn="l" defTabSz="59436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485900" algn="l" defTabSz="59436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83080" algn="l" defTabSz="59436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80260" algn="l" defTabSz="59436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377440" algn="l" defTabSz="59436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5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6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5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3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C036-5D6A-49EA-9E6A-931737E22262}" type="datetimeFigureOut">
              <a:rPr lang="en-US" smtClean="0"/>
              <a:t>07/31/2020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37FF-1292-4B11-B5D8-7D1E127D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53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C036-5D6A-49EA-9E6A-931737E22262}" type="datetimeFigureOut">
              <a:rPr lang="en-US" smtClean="0"/>
              <a:t>07/31/2020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37FF-1292-4B11-B5D8-7D1E127D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8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3257" y="644957"/>
            <a:ext cx="3148092" cy="137301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979" y="644957"/>
            <a:ext cx="9314736" cy="1373018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C036-5D6A-49EA-9E6A-931737E22262}" type="datetimeFigureOut">
              <a:rPr lang="en-US" smtClean="0"/>
              <a:t>07/31/2020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37FF-1292-4B11-B5D8-7D1E127D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C036-5D6A-49EA-9E6A-931737E22262}" type="datetimeFigureOut">
              <a:rPr lang="en-US" smtClean="0"/>
              <a:t>07/31/2020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37FF-1292-4B11-B5D8-7D1E127D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0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5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6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2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4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6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6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60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52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44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36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C036-5D6A-49EA-9E6A-931737E22262}" type="datetimeFigureOut">
              <a:rPr lang="en-US" smtClean="0"/>
              <a:t>07/31/2020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37FF-1292-4B11-B5D8-7D1E127D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2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980" y="3755610"/>
            <a:ext cx="6231414" cy="1061952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9934" y="3755610"/>
            <a:ext cx="6231414" cy="1061952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C036-5D6A-49EA-9E6A-931737E22262}" type="datetimeFigureOut">
              <a:rPr lang="en-US" smtClean="0"/>
              <a:t>07/31/2020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37FF-1292-4B11-B5D8-7D1E127D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7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1" y="2251501"/>
            <a:ext cx="343415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207" indent="0">
              <a:buNone/>
              <a:defRPr sz="2200" b="1"/>
            </a:lvl2pPr>
            <a:lvl3pPr marL="1018415" indent="0">
              <a:buNone/>
              <a:defRPr sz="2000" b="1"/>
            </a:lvl3pPr>
            <a:lvl4pPr marL="1527623" indent="0">
              <a:buNone/>
              <a:defRPr sz="1800" b="1"/>
            </a:lvl4pPr>
            <a:lvl5pPr marL="2036830" indent="0">
              <a:buNone/>
              <a:defRPr sz="1800" b="1"/>
            </a:lvl5pPr>
            <a:lvl6pPr marL="2546038" indent="0">
              <a:buNone/>
              <a:defRPr sz="1800" b="1"/>
            </a:lvl6pPr>
            <a:lvl7pPr marL="3055246" indent="0">
              <a:buNone/>
              <a:defRPr sz="1800" b="1"/>
            </a:lvl7pPr>
            <a:lvl8pPr marL="3564453" indent="0">
              <a:buNone/>
              <a:defRPr sz="1800" b="1"/>
            </a:lvl8pPr>
            <a:lvl9pPr marL="407366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1" y="3189818"/>
            <a:ext cx="3434159" cy="5795223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5" y="2251501"/>
            <a:ext cx="343550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207" indent="0">
              <a:buNone/>
              <a:defRPr sz="2200" b="1"/>
            </a:lvl2pPr>
            <a:lvl3pPr marL="1018415" indent="0">
              <a:buNone/>
              <a:defRPr sz="2000" b="1"/>
            </a:lvl3pPr>
            <a:lvl4pPr marL="1527623" indent="0">
              <a:buNone/>
              <a:defRPr sz="1800" b="1"/>
            </a:lvl4pPr>
            <a:lvl5pPr marL="2036830" indent="0">
              <a:buNone/>
              <a:defRPr sz="1800" b="1"/>
            </a:lvl5pPr>
            <a:lvl6pPr marL="2546038" indent="0">
              <a:buNone/>
              <a:defRPr sz="1800" b="1"/>
            </a:lvl6pPr>
            <a:lvl7pPr marL="3055246" indent="0">
              <a:buNone/>
              <a:defRPr sz="1800" b="1"/>
            </a:lvl7pPr>
            <a:lvl8pPr marL="3564453" indent="0">
              <a:buNone/>
              <a:defRPr sz="1800" b="1"/>
            </a:lvl8pPr>
            <a:lvl9pPr marL="407366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5" y="3189818"/>
            <a:ext cx="3435509" cy="5795223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C036-5D6A-49EA-9E6A-931737E22262}" type="datetimeFigureOut">
              <a:rPr lang="en-US" smtClean="0"/>
              <a:t>07/31/2020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37FF-1292-4B11-B5D8-7D1E127D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2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C036-5D6A-49EA-9E6A-931737E22262}" type="datetimeFigureOut">
              <a:rPr lang="en-US" smtClean="0"/>
              <a:t>07/31/2020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37FF-1292-4B11-B5D8-7D1E127D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C036-5D6A-49EA-9E6A-931737E22262}" type="datetimeFigureOut">
              <a:rPr lang="en-US" smtClean="0"/>
              <a:t>07/31/2020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37FF-1292-4B11-B5D8-7D1E127D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7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5" y="400473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8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5" y="2104818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207" indent="0">
              <a:buNone/>
              <a:defRPr sz="1400"/>
            </a:lvl2pPr>
            <a:lvl3pPr marL="1018415" indent="0">
              <a:buNone/>
              <a:defRPr sz="1100"/>
            </a:lvl3pPr>
            <a:lvl4pPr marL="1527623" indent="0">
              <a:buNone/>
              <a:defRPr sz="1000"/>
            </a:lvl4pPr>
            <a:lvl5pPr marL="2036830" indent="0">
              <a:buNone/>
              <a:defRPr sz="1000"/>
            </a:lvl5pPr>
            <a:lvl6pPr marL="2546038" indent="0">
              <a:buNone/>
              <a:defRPr sz="1000"/>
            </a:lvl6pPr>
            <a:lvl7pPr marL="3055246" indent="0">
              <a:buNone/>
              <a:defRPr sz="1000"/>
            </a:lvl7pPr>
            <a:lvl8pPr marL="3564453" indent="0">
              <a:buNone/>
              <a:defRPr sz="1000"/>
            </a:lvl8pPr>
            <a:lvl9pPr marL="407366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C036-5D6A-49EA-9E6A-931737E22262}" type="datetimeFigureOut">
              <a:rPr lang="en-US" smtClean="0"/>
              <a:t>07/31/2020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37FF-1292-4B11-B5D8-7D1E127D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7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4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4" y="898737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207" indent="0">
              <a:buNone/>
              <a:defRPr sz="3100"/>
            </a:lvl2pPr>
            <a:lvl3pPr marL="1018415" indent="0">
              <a:buNone/>
              <a:defRPr sz="2700"/>
            </a:lvl3pPr>
            <a:lvl4pPr marL="1527623" indent="0">
              <a:buNone/>
              <a:defRPr sz="2200"/>
            </a:lvl4pPr>
            <a:lvl5pPr marL="2036830" indent="0">
              <a:buNone/>
              <a:defRPr sz="2200"/>
            </a:lvl5pPr>
            <a:lvl6pPr marL="2546038" indent="0">
              <a:buNone/>
              <a:defRPr sz="2200"/>
            </a:lvl6pPr>
            <a:lvl7pPr marL="3055246" indent="0">
              <a:buNone/>
              <a:defRPr sz="2200"/>
            </a:lvl7pPr>
            <a:lvl8pPr marL="3564453" indent="0">
              <a:buNone/>
              <a:defRPr sz="2200"/>
            </a:lvl8pPr>
            <a:lvl9pPr marL="4073661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4" y="7872098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207" indent="0">
              <a:buNone/>
              <a:defRPr sz="1400"/>
            </a:lvl2pPr>
            <a:lvl3pPr marL="1018415" indent="0">
              <a:buNone/>
              <a:defRPr sz="1100"/>
            </a:lvl3pPr>
            <a:lvl4pPr marL="1527623" indent="0">
              <a:buNone/>
              <a:defRPr sz="1000"/>
            </a:lvl4pPr>
            <a:lvl5pPr marL="2036830" indent="0">
              <a:buNone/>
              <a:defRPr sz="1000"/>
            </a:lvl5pPr>
            <a:lvl6pPr marL="2546038" indent="0">
              <a:buNone/>
              <a:defRPr sz="1000"/>
            </a:lvl6pPr>
            <a:lvl7pPr marL="3055246" indent="0">
              <a:buNone/>
              <a:defRPr sz="1000"/>
            </a:lvl7pPr>
            <a:lvl8pPr marL="3564453" indent="0">
              <a:buNone/>
              <a:defRPr sz="1000"/>
            </a:lvl8pPr>
            <a:lvl9pPr marL="407366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C036-5D6A-49EA-9E6A-931737E22262}" type="datetimeFigureOut">
              <a:rPr lang="en-US" smtClean="0"/>
              <a:t>07/31/2020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37FF-1292-4B11-B5D8-7D1E127D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9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41" tIns="50920" rIns="101841" bIns="509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8"/>
            <a:ext cx="6995160" cy="6638080"/>
          </a:xfrm>
          <a:prstGeom prst="rect">
            <a:avLst/>
          </a:prstGeom>
        </p:spPr>
        <p:txBody>
          <a:bodyPr vert="horz" lIns="101841" tIns="50920" rIns="101841" bIns="509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7"/>
          </a:xfrm>
          <a:prstGeom prst="rect">
            <a:avLst/>
          </a:prstGeom>
        </p:spPr>
        <p:txBody>
          <a:bodyPr vert="horz" lIns="101841" tIns="50920" rIns="101841" bIns="509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4C036-5D6A-49EA-9E6A-931737E22262}" type="datetimeFigureOut">
              <a:rPr lang="en-US" smtClean="0"/>
              <a:t>07/31/2020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7"/>
          </a:xfrm>
          <a:prstGeom prst="rect">
            <a:avLst/>
          </a:prstGeom>
        </p:spPr>
        <p:txBody>
          <a:bodyPr vert="horz" lIns="101841" tIns="50920" rIns="101841" bIns="509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7"/>
          </a:xfrm>
          <a:prstGeom prst="rect">
            <a:avLst/>
          </a:prstGeom>
        </p:spPr>
        <p:txBody>
          <a:bodyPr vert="horz" lIns="101841" tIns="50920" rIns="101841" bIns="509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E37FF-1292-4B11-B5D8-7D1E127D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3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101841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904" indent="-381904" algn="l" defTabSz="101841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462" indent="-318254" algn="l" defTabSz="1018415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019" indent="-254602" algn="l" defTabSz="10184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228" indent="-254602" algn="l" defTabSz="10184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437" indent="-254602" algn="l" defTabSz="1018415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0641" indent="-254602" algn="l" defTabSz="10184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9849" indent="-254602" algn="l" defTabSz="10184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9058" indent="-254602" algn="l" defTabSz="10184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8267" indent="-254602" algn="l" defTabSz="10184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4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207" algn="l" defTabSz="10184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415" algn="l" defTabSz="10184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623" algn="l" defTabSz="10184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830" algn="l" defTabSz="10184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038" algn="l" defTabSz="10184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246" algn="l" defTabSz="10184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453" algn="l" defTabSz="10184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3661" algn="l" defTabSz="10184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" t="22264" r="617" b="8057"/>
          <a:stretch/>
        </p:blipFill>
        <p:spPr>
          <a:xfrm>
            <a:off x="1" y="0"/>
            <a:ext cx="7772399" cy="48332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7700" y="2150973"/>
            <a:ext cx="3886200" cy="1814343"/>
          </a:xfrm>
          <a:prstGeom prst="rect">
            <a:avLst/>
          </a:prstGeom>
          <a:noFill/>
        </p:spPr>
        <p:txBody>
          <a:bodyPr wrap="square" lIns="59436" tIns="29718" rIns="59436" bIns="29718" rtlCol="0">
            <a:spAutoFit/>
          </a:bodyPr>
          <a:lstStyle/>
          <a:p>
            <a:pPr lvl="0"/>
            <a:r>
              <a:rPr lang="en-US" sz="5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[Insert </a:t>
            </a:r>
            <a:endParaRPr lang="en-US" sz="5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5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Tagline]</a:t>
            </a:r>
            <a:endParaRPr lang="en-US" sz="5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533900" y="5669492"/>
            <a:ext cx="94456" cy="367793"/>
          </a:xfrm>
          <a:prstGeom prst="rect">
            <a:avLst/>
          </a:prstGeom>
          <a:noFill/>
        </p:spPr>
        <p:txBody>
          <a:bodyPr wrap="square" lIns="59436" tIns="29718" rIns="59436" bIns="29718" rtlCol="0">
            <a:spAutoFit/>
          </a:bodyPr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0" y="3026833"/>
            <a:ext cx="7772400" cy="2531428"/>
            <a:chOff x="4572000" y="3048000"/>
            <a:chExt cx="4572914" cy="1675544"/>
          </a:xfrm>
        </p:grpSpPr>
        <p:sp>
          <p:nvSpPr>
            <p:cNvPr id="27" name="Flowchart: Manual Input 20"/>
            <p:cNvSpPr/>
            <p:nvPr/>
          </p:nvSpPr>
          <p:spPr>
            <a:xfrm>
              <a:off x="4572000" y="3200400"/>
              <a:ext cx="4572914" cy="1523144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19 w 10019"/>
                <a:gd name="connsiteY0" fmla="*/ 4500 h 10000"/>
                <a:gd name="connsiteX1" fmla="*/ 10019 w 10019"/>
                <a:gd name="connsiteY1" fmla="*/ 0 h 10000"/>
                <a:gd name="connsiteX2" fmla="*/ 10019 w 10019"/>
                <a:gd name="connsiteY2" fmla="*/ 10000 h 10000"/>
                <a:gd name="connsiteX3" fmla="*/ 0 w 10019"/>
                <a:gd name="connsiteY3" fmla="*/ 7893 h 10000"/>
                <a:gd name="connsiteX4" fmla="*/ 19 w 10019"/>
                <a:gd name="connsiteY4" fmla="*/ 4500 h 10000"/>
                <a:gd name="connsiteX0" fmla="*/ 19 w 10019"/>
                <a:gd name="connsiteY0" fmla="*/ 4500 h 10000"/>
                <a:gd name="connsiteX1" fmla="*/ 10019 w 10019"/>
                <a:gd name="connsiteY1" fmla="*/ 0 h 10000"/>
                <a:gd name="connsiteX2" fmla="*/ 10019 w 10019"/>
                <a:gd name="connsiteY2" fmla="*/ 10000 h 10000"/>
                <a:gd name="connsiteX3" fmla="*/ 0 w 10019"/>
                <a:gd name="connsiteY3" fmla="*/ 7893 h 10000"/>
                <a:gd name="connsiteX4" fmla="*/ 19 w 10019"/>
                <a:gd name="connsiteY4" fmla="*/ 4500 h 10000"/>
                <a:gd name="connsiteX0" fmla="*/ 19 w 10019"/>
                <a:gd name="connsiteY0" fmla="*/ 4500 h 8399"/>
                <a:gd name="connsiteX1" fmla="*/ 10019 w 10019"/>
                <a:gd name="connsiteY1" fmla="*/ 0 h 8399"/>
                <a:gd name="connsiteX2" fmla="*/ 10019 w 10019"/>
                <a:gd name="connsiteY2" fmla="*/ 5736 h 8399"/>
                <a:gd name="connsiteX3" fmla="*/ 0 w 10019"/>
                <a:gd name="connsiteY3" fmla="*/ 7893 h 8399"/>
                <a:gd name="connsiteX4" fmla="*/ 19 w 10019"/>
                <a:gd name="connsiteY4" fmla="*/ 4500 h 8399"/>
                <a:gd name="connsiteX0" fmla="*/ 19 w 10000"/>
                <a:gd name="connsiteY0" fmla="*/ 5358 h 10577"/>
                <a:gd name="connsiteX1" fmla="*/ 10000 w 10000"/>
                <a:gd name="connsiteY1" fmla="*/ 0 h 10577"/>
                <a:gd name="connsiteX2" fmla="*/ 10000 w 10000"/>
                <a:gd name="connsiteY2" fmla="*/ 6829 h 10577"/>
                <a:gd name="connsiteX3" fmla="*/ 0 w 10000"/>
                <a:gd name="connsiteY3" fmla="*/ 9398 h 10577"/>
                <a:gd name="connsiteX4" fmla="*/ 19 w 10000"/>
                <a:gd name="connsiteY4" fmla="*/ 5358 h 10577"/>
                <a:gd name="connsiteX0" fmla="*/ 1 w 9982"/>
                <a:gd name="connsiteY0" fmla="*/ 5358 h 9763"/>
                <a:gd name="connsiteX1" fmla="*/ 9982 w 9982"/>
                <a:gd name="connsiteY1" fmla="*/ 0 h 9763"/>
                <a:gd name="connsiteX2" fmla="*/ 9982 w 9982"/>
                <a:gd name="connsiteY2" fmla="*/ 6829 h 9763"/>
                <a:gd name="connsiteX3" fmla="*/ 40 w 9982"/>
                <a:gd name="connsiteY3" fmla="*/ 8203 h 9763"/>
                <a:gd name="connsiteX4" fmla="*/ 1 w 9982"/>
                <a:gd name="connsiteY4" fmla="*/ 5358 h 9763"/>
                <a:gd name="connsiteX0" fmla="*/ 1 w 10000"/>
                <a:gd name="connsiteY0" fmla="*/ 5488 h 9926"/>
                <a:gd name="connsiteX1" fmla="*/ 10000 w 10000"/>
                <a:gd name="connsiteY1" fmla="*/ 0 h 9926"/>
                <a:gd name="connsiteX2" fmla="*/ 10000 w 10000"/>
                <a:gd name="connsiteY2" fmla="*/ 6995 h 9926"/>
                <a:gd name="connsiteX3" fmla="*/ 2 w 10000"/>
                <a:gd name="connsiteY3" fmla="*/ 8280 h 9926"/>
                <a:gd name="connsiteX4" fmla="*/ 1 w 10000"/>
                <a:gd name="connsiteY4" fmla="*/ 5488 h 9926"/>
                <a:gd name="connsiteX0" fmla="*/ 1 w 10000"/>
                <a:gd name="connsiteY0" fmla="*/ 5529 h 9999"/>
                <a:gd name="connsiteX1" fmla="*/ 10000 w 10000"/>
                <a:gd name="connsiteY1" fmla="*/ 0 h 9999"/>
                <a:gd name="connsiteX2" fmla="*/ 10000 w 10000"/>
                <a:gd name="connsiteY2" fmla="*/ 7047 h 9999"/>
                <a:gd name="connsiteX3" fmla="*/ 2 w 10000"/>
                <a:gd name="connsiteY3" fmla="*/ 8342 h 9999"/>
                <a:gd name="connsiteX4" fmla="*/ 1 w 10000"/>
                <a:gd name="connsiteY4" fmla="*/ 5529 h 9999"/>
                <a:gd name="connsiteX0" fmla="*/ 1 w 10000"/>
                <a:gd name="connsiteY0" fmla="*/ 7318 h 11788"/>
                <a:gd name="connsiteX1" fmla="*/ 10000 w 10000"/>
                <a:gd name="connsiteY1" fmla="*/ 0 h 11788"/>
                <a:gd name="connsiteX2" fmla="*/ 10000 w 10000"/>
                <a:gd name="connsiteY2" fmla="*/ 8836 h 11788"/>
                <a:gd name="connsiteX3" fmla="*/ 2 w 10000"/>
                <a:gd name="connsiteY3" fmla="*/ 10131 h 11788"/>
                <a:gd name="connsiteX4" fmla="*/ 1 w 10000"/>
                <a:gd name="connsiteY4" fmla="*/ 7318 h 11788"/>
                <a:gd name="connsiteX0" fmla="*/ 1 w 10000"/>
                <a:gd name="connsiteY0" fmla="*/ 7318 h 11465"/>
                <a:gd name="connsiteX1" fmla="*/ 10000 w 10000"/>
                <a:gd name="connsiteY1" fmla="*/ 0 h 11465"/>
                <a:gd name="connsiteX2" fmla="*/ 10000 w 10000"/>
                <a:gd name="connsiteY2" fmla="*/ 8836 h 11465"/>
                <a:gd name="connsiteX3" fmla="*/ 2 w 10000"/>
                <a:gd name="connsiteY3" fmla="*/ 10131 h 11465"/>
                <a:gd name="connsiteX4" fmla="*/ 1 w 10000"/>
                <a:gd name="connsiteY4" fmla="*/ 7318 h 11465"/>
                <a:gd name="connsiteX0" fmla="*/ 37 w 9998"/>
                <a:gd name="connsiteY0" fmla="*/ 5530 h 11465"/>
                <a:gd name="connsiteX1" fmla="*/ 9998 w 9998"/>
                <a:gd name="connsiteY1" fmla="*/ 0 h 11465"/>
                <a:gd name="connsiteX2" fmla="*/ 9998 w 9998"/>
                <a:gd name="connsiteY2" fmla="*/ 8836 h 11465"/>
                <a:gd name="connsiteX3" fmla="*/ 0 w 9998"/>
                <a:gd name="connsiteY3" fmla="*/ 10131 h 11465"/>
                <a:gd name="connsiteX4" fmla="*/ 37 w 9998"/>
                <a:gd name="connsiteY4" fmla="*/ 5530 h 11465"/>
                <a:gd name="connsiteX0" fmla="*/ 37 w 10000"/>
                <a:gd name="connsiteY0" fmla="*/ 4823 h 10000"/>
                <a:gd name="connsiteX1" fmla="*/ 10000 w 10000"/>
                <a:gd name="connsiteY1" fmla="*/ 0 h 10000"/>
                <a:gd name="connsiteX2" fmla="*/ 10000 w 10000"/>
                <a:gd name="connsiteY2" fmla="*/ 7707 h 10000"/>
                <a:gd name="connsiteX3" fmla="*/ 0 w 10000"/>
                <a:gd name="connsiteY3" fmla="*/ 8836 h 10000"/>
                <a:gd name="connsiteX4" fmla="*/ 37 w 10000"/>
                <a:gd name="connsiteY4" fmla="*/ 4823 h 10000"/>
                <a:gd name="connsiteX0" fmla="*/ 2 w 9965"/>
                <a:gd name="connsiteY0" fmla="*/ 4823 h 9215"/>
                <a:gd name="connsiteX1" fmla="*/ 9965 w 9965"/>
                <a:gd name="connsiteY1" fmla="*/ 0 h 9215"/>
                <a:gd name="connsiteX2" fmla="*/ 9965 w 9965"/>
                <a:gd name="connsiteY2" fmla="*/ 7707 h 9215"/>
                <a:gd name="connsiteX3" fmla="*/ 3 w 9965"/>
                <a:gd name="connsiteY3" fmla="*/ 7492 h 9215"/>
                <a:gd name="connsiteX4" fmla="*/ 2 w 9965"/>
                <a:gd name="connsiteY4" fmla="*/ 4823 h 9215"/>
                <a:gd name="connsiteX0" fmla="*/ 2 w 10000"/>
                <a:gd name="connsiteY0" fmla="*/ 5234 h 9970"/>
                <a:gd name="connsiteX1" fmla="*/ 10000 w 10000"/>
                <a:gd name="connsiteY1" fmla="*/ 0 h 9970"/>
                <a:gd name="connsiteX2" fmla="*/ 10000 w 10000"/>
                <a:gd name="connsiteY2" fmla="*/ 8364 h 9970"/>
                <a:gd name="connsiteX3" fmla="*/ 3 w 10000"/>
                <a:gd name="connsiteY3" fmla="*/ 8067 h 9970"/>
                <a:gd name="connsiteX4" fmla="*/ 2 w 10000"/>
                <a:gd name="connsiteY4" fmla="*/ 5234 h 9970"/>
                <a:gd name="connsiteX0" fmla="*/ 2 w 10000"/>
                <a:gd name="connsiteY0" fmla="*/ 5250 h 10000"/>
                <a:gd name="connsiteX1" fmla="*/ 10000 w 10000"/>
                <a:gd name="connsiteY1" fmla="*/ 0 h 10000"/>
                <a:gd name="connsiteX2" fmla="*/ 10000 w 10000"/>
                <a:gd name="connsiteY2" fmla="*/ 8389 h 10000"/>
                <a:gd name="connsiteX3" fmla="*/ 3 w 10000"/>
                <a:gd name="connsiteY3" fmla="*/ 8091 h 10000"/>
                <a:gd name="connsiteX4" fmla="*/ 2 w 10000"/>
                <a:gd name="connsiteY4" fmla="*/ 5250 h 10000"/>
                <a:gd name="connsiteX0" fmla="*/ 2 w 10000"/>
                <a:gd name="connsiteY0" fmla="*/ 5250 h 10000"/>
                <a:gd name="connsiteX1" fmla="*/ 10000 w 10000"/>
                <a:gd name="connsiteY1" fmla="*/ 0 h 10000"/>
                <a:gd name="connsiteX2" fmla="*/ 10000 w 10000"/>
                <a:gd name="connsiteY2" fmla="*/ 8389 h 10000"/>
                <a:gd name="connsiteX3" fmla="*/ 3 w 10000"/>
                <a:gd name="connsiteY3" fmla="*/ 8091 h 10000"/>
                <a:gd name="connsiteX4" fmla="*/ 2 w 10000"/>
                <a:gd name="connsiteY4" fmla="*/ 5250 h 10000"/>
                <a:gd name="connsiteX0" fmla="*/ 20 w 10018"/>
                <a:gd name="connsiteY0" fmla="*/ 5250 h 10434"/>
                <a:gd name="connsiteX1" fmla="*/ 10018 w 10018"/>
                <a:gd name="connsiteY1" fmla="*/ 0 h 10434"/>
                <a:gd name="connsiteX2" fmla="*/ 10018 w 10018"/>
                <a:gd name="connsiteY2" fmla="*/ 8389 h 10434"/>
                <a:gd name="connsiteX3" fmla="*/ 0 w 10018"/>
                <a:gd name="connsiteY3" fmla="*/ 8915 h 10434"/>
                <a:gd name="connsiteX4" fmla="*/ 20 w 10018"/>
                <a:gd name="connsiteY4" fmla="*/ 5250 h 10434"/>
                <a:gd name="connsiteX0" fmla="*/ 20 w 10018"/>
                <a:gd name="connsiteY0" fmla="*/ 5250 h 10029"/>
                <a:gd name="connsiteX1" fmla="*/ 10018 w 10018"/>
                <a:gd name="connsiteY1" fmla="*/ 0 h 10029"/>
                <a:gd name="connsiteX2" fmla="*/ 10018 w 10018"/>
                <a:gd name="connsiteY2" fmla="*/ 8389 h 10029"/>
                <a:gd name="connsiteX3" fmla="*/ 0 w 10018"/>
                <a:gd name="connsiteY3" fmla="*/ 8154 h 10029"/>
                <a:gd name="connsiteX4" fmla="*/ 20 w 10018"/>
                <a:gd name="connsiteY4" fmla="*/ 5250 h 10029"/>
                <a:gd name="connsiteX0" fmla="*/ 20 w 10018"/>
                <a:gd name="connsiteY0" fmla="*/ 5250 h 10317"/>
                <a:gd name="connsiteX1" fmla="*/ 10018 w 10018"/>
                <a:gd name="connsiteY1" fmla="*/ 0 h 10317"/>
                <a:gd name="connsiteX2" fmla="*/ 9997 w 10018"/>
                <a:gd name="connsiteY2" fmla="*/ 8896 h 10317"/>
                <a:gd name="connsiteX3" fmla="*/ 0 w 10018"/>
                <a:gd name="connsiteY3" fmla="*/ 8154 h 10317"/>
                <a:gd name="connsiteX4" fmla="*/ 20 w 10018"/>
                <a:gd name="connsiteY4" fmla="*/ 5250 h 10317"/>
                <a:gd name="connsiteX0" fmla="*/ 20 w 10018"/>
                <a:gd name="connsiteY0" fmla="*/ 5250 h 10258"/>
                <a:gd name="connsiteX1" fmla="*/ 10018 w 10018"/>
                <a:gd name="connsiteY1" fmla="*/ 0 h 10258"/>
                <a:gd name="connsiteX2" fmla="*/ 9997 w 10018"/>
                <a:gd name="connsiteY2" fmla="*/ 8896 h 10258"/>
                <a:gd name="connsiteX3" fmla="*/ 0 w 10018"/>
                <a:gd name="connsiteY3" fmla="*/ 8154 h 10258"/>
                <a:gd name="connsiteX4" fmla="*/ 20 w 10018"/>
                <a:gd name="connsiteY4" fmla="*/ 5250 h 10258"/>
                <a:gd name="connsiteX0" fmla="*/ 20 w 10018"/>
                <a:gd name="connsiteY0" fmla="*/ 5250 h 10147"/>
                <a:gd name="connsiteX1" fmla="*/ 10018 w 10018"/>
                <a:gd name="connsiteY1" fmla="*/ 0 h 10147"/>
                <a:gd name="connsiteX2" fmla="*/ 9997 w 10018"/>
                <a:gd name="connsiteY2" fmla="*/ 8896 h 10147"/>
                <a:gd name="connsiteX3" fmla="*/ 0 w 10018"/>
                <a:gd name="connsiteY3" fmla="*/ 7837 h 10147"/>
                <a:gd name="connsiteX4" fmla="*/ 20 w 10018"/>
                <a:gd name="connsiteY4" fmla="*/ 5250 h 10147"/>
                <a:gd name="connsiteX0" fmla="*/ 20 w 10018"/>
                <a:gd name="connsiteY0" fmla="*/ 5250 h 10147"/>
                <a:gd name="connsiteX1" fmla="*/ 10018 w 10018"/>
                <a:gd name="connsiteY1" fmla="*/ 0 h 10147"/>
                <a:gd name="connsiteX2" fmla="*/ 10011 w 10018"/>
                <a:gd name="connsiteY2" fmla="*/ 8896 h 10147"/>
                <a:gd name="connsiteX3" fmla="*/ 0 w 10018"/>
                <a:gd name="connsiteY3" fmla="*/ 7837 h 10147"/>
                <a:gd name="connsiteX4" fmla="*/ 20 w 10018"/>
                <a:gd name="connsiteY4" fmla="*/ 5250 h 10147"/>
                <a:gd name="connsiteX0" fmla="*/ 20 w 10020"/>
                <a:gd name="connsiteY0" fmla="*/ 5250 h 10147"/>
                <a:gd name="connsiteX1" fmla="*/ 10018 w 10020"/>
                <a:gd name="connsiteY1" fmla="*/ 0 h 10147"/>
                <a:gd name="connsiteX2" fmla="*/ 10011 w 10020"/>
                <a:gd name="connsiteY2" fmla="*/ 8896 h 10147"/>
                <a:gd name="connsiteX3" fmla="*/ 0 w 10020"/>
                <a:gd name="connsiteY3" fmla="*/ 7837 h 10147"/>
                <a:gd name="connsiteX4" fmla="*/ 20 w 10020"/>
                <a:gd name="connsiteY4" fmla="*/ 5250 h 10147"/>
                <a:gd name="connsiteX0" fmla="*/ 2 w 10002"/>
                <a:gd name="connsiteY0" fmla="*/ 5250 h 10151"/>
                <a:gd name="connsiteX1" fmla="*/ 10000 w 10002"/>
                <a:gd name="connsiteY1" fmla="*/ 0 h 10151"/>
                <a:gd name="connsiteX2" fmla="*/ 9993 w 10002"/>
                <a:gd name="connsiteY2" fmla="*/ 8896 h 10151"/>
                <a:gd name="connsiteX3" fmla="*/ 10 w 10002"/>
                <a:gd name="connsiteY3" fmla="*/ 7851 h 10151"/>
                <a:gd name="connsiteX4" fmla="*/ 2 w 10002"/>
                <a:gd name="connsiteY4" fmla="*/ 5250 h 10151"/>
                <a:gd name="connsiteX0" fmla="*/ 6 w 10006"/>
                <a:gd name="connsiteY0" fmla="*/ 5250 h 10151"/>
                <a:gd name="connsiteX1" fmla="*/ 10004 w 10006"/>
                <a:gd name="connsiteY1" fmla="*/ 0 h 10151"/>
                <a:gd name="connsiteX2" fmla="*/ 9997 w 10006"/>
                <a:gd name="connsiteY2" fmla="*/ 8896 h 10151"/>
                <a:gd name="connsiteX3" fmla="*/ 0 w 10006"/>
                <a:gd name="connsiteY3" fmla="*/ 7851 h 10151"/>
                <a:gd name="connsiteX4" fmla="*/ 6 w 10006"/>
                <a:gd name="connsiteY4" fmla="*/ 5250 h 10151"/>
                <a:gd name="connsiteX0" fmla="*/ 6 w 10006"/>
                <a:gd name="connsiteY0" fmla="*/ 5250 h 10142"/>
                <a:gd name="connsiteX1" fmla="*/ 10004 w 10006"/>
                <a:gd name="connsiteY1" fmla="*/ 0 h 10142"/>
                <a:gd name="connsiteX2" fmla="*/ 9997 w 10006"/>
                <a:gd name="connsiteY2" fmla="*/ 8896 h 10142"/>
                <a:gd name="connsiteX3" fmla="*/ 0 w 10006"/>
                <a:gd name="connsiteY3" fmla="*/ 7823 h 10142"/>
                <a:gd name="connsiteX4" fmla="*/ 6 w 10006"/>
                <a:gd name="connsiteY4" fmla="*/ 5250 h 10142"/>
                <a:gd name="connsiteX0" fmla="*/ 2 w 10002"/>
                <a:gd name="connsiteY0" fmla="*/ 5250 h 10138"/>
                <a:gd name="connsiteX1" fmla="*/ 10000 w 10002"/>
                <a:gd name="connsiteY1" fmla="*/ 0 h 10138"/>
                <a:gd name="connsiteX2" fmla="*/ 9993 w 10002"/>
                <a:gd name="connsiteY2" fmla="*/ 8896 h 10138"/>
                <a:gd name="connsiteX3" fmla="*/ 1 w 10002"/>
                <a:gd name="connsiteY3" fmla="*/ 7809 h 10138"/>
                <a:gd name="connsiteX4" fmla="*/ 2 w 10002"/>
                <a:gd name="connsiteY4" fmla="*/ 5250 h 1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2" h="10138">
                  <a:moveTo>
                    <a:pt x="2" y="5250"/>
                  </a:moveTo>
                  <a:cubicBezTo>
                    <a:pt x="6797" y="6956"/>
                    <a:pt x="8199" y="3490"/>
                    <a:pt x="10000" y="0"/>
                  </a:cubicBezTo>
                  <a:cubicBezTo>
                    <a:pt x="9993" y="2965"/>
                    <a:pt x="10014" y="8847"/>
                    <a:pt x="9993" y="8896"/>
                  </a:cubicBezTo>
                  <a:cubicBezTo>
                    <a:pt x="7741" y="11178"/>
                    <a:pt x="2697" y="10019"/>
                    <a:pt x="1" y="7809"/>
                  </a:cubicBezTo>
                  <a:cubicBezTo>
                    <a:pt x="7" y="7852"/>
                    <a:pt x="-4" y="6569"/>
                    <a:pt x="2" y="525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lowchart: Manual Input 20"/>
            <p:cNvSpPr/>
            <p:nvPr/>
          </p:nvSpPr>
          <p:spPr>
            <a:xfrm>
              <a:off x="4572015" y="3048000"/>
              <a:ext cx="4571986" cy="1453712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19 w 10019"/>
                <a:gd name="connsiteY0" fmla="*/ 4500 h 10000"/>
                <a:gd name="connsiteX1" fmla="*/ 10019 w 10019"/>
                <a:gd name="connsiteY1" fmla="*/ 0 h 10000"/>
                <a:gd name="connsiteX2" fmla="*/ 10019 w 10019"/>
                <a:gd name="connsiteY2" fmla="*/ 10000 h 10000"/>
                <a:gd name="connsiteX3" fmla="*/ 0 w 10019"/>
                <a:gd name="connsiteY3" fmla="*/ 7893 h 10000"/>
                <a:gd name="connsiteX4" fmla="*/ 19 w 10019"/>
                <a:gd name="connsiteY4" fmla="*/ 4500 h 10000"/>
                <a:gd name="connsiteX0" fmla="*/ 19 w 10019"/>
                <a:gd name="connsiteY0" fmla="*/ 4500 h 10000"/>
                <a:gd name="connsiteX1" fmla="*/ 10019 w 10019"/>
                <a:gd name="connsiteY1" fmla="*/ 0 h 10000"/>
                <a:gd name="connsiteX2" fmla="*/ 10019 w 10019"/>
                <a:gd name="connsiteY2" fmla="*/ 10000 h 10000"/>
                <a:gd name="connsiteX3" fmla="*/ 0 w 10019"/>
                <a:gd name="connsiteY3" fmla="*/ 7893 h 10000"/>
                <a:gd name="connsiteX4" fmla="*/ 19 w 10019"/>
                <a:gd name="connsiteY4" fmla="*/ 4500 h 10000"/>
                <a:gd name="connsiteX0" fmla="*/ 19 w 10019"/>
                <a:gd name="connsiteY0" fmla="*/ 4500 h 8399"/>
                <a:gd name="connsiteX1" fmla="*/ 10019 w 10019"/>
                <a:gd name="connsiteY1" fmla="*/ 0 h 8399"/>
                <a:gd name="connsiteX2" fmla="*/ 10019 w 10019"/>
                <a:gd name="connsiteY2" fmla="*/ 5736 h 8399"/>
                <a:gd name="connsiteX3" fmla="*/ 0 w 10019"/>
                <a:gd name="connsiteY3" fmla="*/ 7893 h 8399"/>
                <a:gd name="connsiteX4" fmla="*/ 19 w 10019"/>
                <a:gd name="connsiteY4" fmla="*/ 4500 h 8399"/>
                <a:gd name="connsiteX0" fmla="*/ 19 w 10000"/>
                <a:gd name="connsiteY0" fmla="*/ 5358 h 10577"/>
                <a:gd name="connsiteX1" fmla="*/ 10000 w 10000"/>
                <a:gd name="connsiteY1" fmla="*/ 0 h 10577"/>
                <a:gd name="connsiteX2" fmla="*/ 10000 w 10000"/>
                <a:gd name="connsiteY2" fmla="*/ 6829 h 10577"/>
                <a:gd name="connsiteX3" fmla="*/ 0 w 10000"/>
                <a:gd name="connsiteY3" fmla="*/ 9398 h 10577"/>
                <a:gd name="connsiteX4" fmla="*/ 19 w 10000"/>
                <a:gd name="connsiteY4" fmla="*/ 5358 h 10577"/>
                <a:gd name="connsiteX0" fmla="*/ 1 w 9982"/>
                <a:gd name="connsiteY0" fmla="*/ 5358 h 9763"/>
                <a:gd name="connsiteX1" fmla="*/ 9982 w 9982"/>
                <a:gd name="connsiteY1" fmla="*/ 0 h 9763"/>
                <a:gd name="connsiteX2" fmla="*/ 9982 w 9982"/>
                <a:gd name="connsiteY2" fmla="*/ 6829 h 9763"/>
                <a:gd name="connsiteX3" fmla="*/ 40 w 9982"/>
                <a:gd name="connsiteY3" fmla="*/ 8203 h 9763"/>
                <a:gd name="connsiteX4" fmla="*/ 1 w 9982"/>
                <a:gd name="connsiteY4" fmla="*/ 5358 h 9763"/>
                <a:gd name="connsiteX0" fmla="*/ 1 w 10000"/>
                <a:gd name="connsiteY0" fmla="*/ 5488 h 9926"/>
                <a:gd name="connsiteX1" fmla="*/ 10000 w 10000"/>
                <a:gd name="connsiteY1" fmla="*/ 0 h 9926"/>
                <a:gd name="connsiteX2" fmla="*/ 10000 w 10000"/>
                <a:gd name="connsiteY2" fmla="*/ 6995 h 9926"/>
                <a:gd name="connsiteX3" fmla="*/ 2 w 10000"/>
                <a:gd name="connsiteY3" fmla="*/ 8280 h 9926"/>
                <a:gd name="connsiteX4" fmla="*/ 1 w 10000"/>
                <a:gd name="connsiteY4" fmla="*/ 5488 h 9926"/>
                <a:gd name="connsiteX0" fmla="*/ 1 w 10000"/>
                <a:gd name="connsiteY0" fmla="*/ 5529 h 9999"/>
                <a:gd name="connsiteX1" fmla="*/ 10000 w 10000"/>
                <a:gd name="connsiteY1" fmla="*/ 0 h 9999"/>
                <a:gd name="connsiteX2" fmla="*/ 10000 w 10000"/>
                <a:gd name="connsiteY2" fmla="*/ 7047 h 9999"/>
                <a:gd name="connsiteX3" fmla="*/ 2 w 10000"/>
                <a:gd name="connsiteY3" fmla="*/ 8342 h 9999"/>
                <a:gd name="connsiteX4" fmla="*/ 1 w 10000"/>
                <a:gd name="connsiteY4" fmla="*/ 5529 h 9999"/>
                <a:gd name="connsiteX0" fmla="*/ 1 w 10000"/>
                <a:gd name="connsiteY0" fmla="*/ 7318 h 11788"/>
                <a:gd name="connsiteX1" fmla="*/ 10000 w 10000"/>
                <a:gd name="connsiteY1" fmla="*/ 0 h 11788"/>
                <a:gd name="connsiteX2" fmla="*/ 10000 w 10000"/>
                <a:gd name="connsiteY2" fmla="*/ 8836 h 11788"/>
                <a:gd name="connsiteX3" fmla="*/ 2 w 10000"/>
                <a:gd name="connsiteY3" fmla="*/ 10131 h 11788"/>
                <a:gd name="connsiteX4" fmla="*/ 1 w 10000"/>
                <a:gd name="connsiteY4" fmla="*/ 7318 h 11788"/>
                <a:gd name="connsiteX0" fmla="*/ 1 w 10000"/>
                <a:gd name="connsiteY0" fmla="*/ 7318 h 11465"/>
                <a:gd name="connsiteX1" fmla="*/ 10000 w 10000"/>
                <a:gd name="connsiteY1" fmla="*/ 0 h 11465"/>
                <a:gd name="connsiteX2" fmla="*/ 10000 w 10000"/>
                <a:gd name="connsiteY2" fmla="*/ 8836 h 11465"/>
                <a:gd name="connsiteX3" fmla="*/ 2 w 10000"/>
                <a:gd name="connsiteY3" fmla="*/ 10131 h 11465"/>
                <a:gd name="connsiteX4" fmla="*/ 1 w 10000"/>
                <a:gd name="connsiteY4" fmla="*/ 7318 h 11465"/>
                <a:gd name="connsiteX0" fmla="*/ 37 w 9998"/>
                <a:gd name="connsiteY0" fmla="*/ 5530 h 11465"/>
                <a:gd name="connsiteX1" fmla="*/ 9998 w 9998"/>
                <a:gd name="connsiteY1" fmla="*/ 0 h 11465"/>
                <a:gd name="connsiteX2" fmla="*/ 9998 w 9998"/>
                <a:gd name="connsiteY2" fmla="*/ 8836 h 11465"/>
                <a:gd name="connsiteX3" fmla="*/ 0 w 9998"/>
                <a:gd name="connsiteY3" fmla="*/ 10131 h 11465"/>
                <a:gd name="connsiteX4" fmla="*/ 37 w 9998"/>
                <a:gd name="connsiteY4" fmla="*/ 5530 h 11465"/>
                <a:gd name="connsiteX0" fmla="*/ 37 w 10000"/>
                <a:gd name="connsiteY0" fmla="*/ 4823 h 10000"/>
                <a:gd name="connsiteX1" fmla="*/ 10000 w 10000"/>
                <a:gd name="connsiteY1" fmla="*/ 0 h 10000"/>
                <a:gd name="connsiteX2" fmla="*/ 10000 w 10000"/>
                <a:gd name="connsiteY2" fmla="*/ 7707 h 10000"/>
                <a:gd name="connsiteX3" fmla="*/ 0 w 10000"/>
                <a:gd name="connsiteY3" fmla="*/ 8836 h 10000"/>
                <a:gd name="connsiteX4" fmla="*/ 37 w 10000"/>
                <a:gd name="connsiteY4" fmla="*/ 4823 h 10000"/>
                <a:gd name="connsiteX0" fmla="*/ 2 w 9965"/>
                <a:gd name="connsiteY0" fmla="*/ 4823 h 9215"/>
                <a:gd name="connsiteX1" fmla="*/ 9965 w 9965"/>
                <a:gd name="connsiteY1" fmla="*/ 0 h 9215"/>
                <a:gd name="connsiteX2" fmla="*/ 9965 w 9965"/>
                <a:gd name="connsiteY2" fmla="*/ 7707 h 9215"/>
                <a:gd name="connsiteX3" fmla="*/ 3 w 9965"/>
                <a:gd name="connsiteY3" fmla="*/ 7492 h 9215"/>
                <a:gd name="connsiteX4" fmla="*/ 2 w 9965"/>
                <a:gd name="connsiteY4" fmla="*/ 4823 h 9215"/>
                <a:gd name="connsiteX0" fmla="*/ 2 w 10000"/>
                <a:gd name="connsiteY0" fmla="*/ 5234 h 9970"/>
                <a:gd name="connsiteX1" fmla="*/ 10000 w 10000"/>
                <a:gd name="connsiteY1" fmla="*/ 0 h 9970"/>
                <a:gd name="connsiteX2" fmla="*/ 10000 w 10000"/>
                <a:gd name="connsiteY2" fmla="*/ 8364 h 9970"/>
                <a:gd name="connsiteX3" fmla="*/ 3 w 10000"/>
                <a:gd name="connsiteY3" fmla="*/ 8067 h 9970"/>
                <a:gd name="connsiteX4" fmla="*/ 2 w 10000"/>
                <a:gd name="connsiteY4" fmla="*/ 5234 h 9970"/>
                <a:gd name="connsiteX0" fmla="*/ 2 w 10000"/>
                <a:gd name="connsiteY0" fmla="*/ 5250 h 10000"/>
                <a:gd name="connsiteX1" fmla="*/ 10000 w 10000"/>
                <a:gd name="connsiteY1" fmla="*/ 0 h 10000"/>
                <a:gd name="connsiteX2" fmla="*/ 10000 w 10000"/>
                <a:gd name="connsiteY2" fmla="*/ 8389 h 10000"/>
                <a:gd name="connsiteX3" fmla="*/ 3 w 10000"/>
                <a:gd name="connsiteY3" fmla="*/ 8091 h 10000"/>
                <a:gd name="connsiteX4" fmla="*/ 2 w 10000"/>
                <a:gd name="connsiteY4" fmla="*/ 5250 h 10000"/>
                <a:gd name="connsiteX0" fmla="*/ 2 w 10000"/>
                <a:gd name="connsiteY0" fmla="*/ 5250 h 10000"/>
                <a:gd name="connsiteX1" fmla="*/ 10000 w 10000"/>
                <a:gd name="connsiteY1" fmla="*/ 0 h 10000"/>
                <a:gd name="connsiteX2" fmla="*/ 10000 w 10000"/>
                <a:gd name="connsiteY2" fmla="*/ 8389 h 10000"/>
                <a:gd name="connsiteX3" fmla="*/ 3 w 10000"/>
                <a:gd name="connsiteY3" fmla="*/ 8091 h 10000"/>
                <a:gd name="connsiteX4" fmla="*/ 2 w 10000"/>
                <a:gd name="connsiteY4" fmla="*/ 5250 h 10000"/>
                <a:gd name="connsiteX0" fmla="*/ 20 w 10018"/>
                <a:gd name="connsiteY0" fmla="*/ 5250 h 10434"/>
                <a:gd name="connsiteX1" fmla="*/ 10018 w 10018"/>
                <a:gd name="connsiteY1" fmla="*/ 0 h 10434"/>
                <a:gd name="connsiteX2" fmla="*/ 10018 w 10018"/>
                <a:gd name="connsiteY2" fmla="*/ 8389 h 10434"/>
                <a:gd name="connsiteX3" fmla="*/ 0 w 10018"/>
                <a:gd name="connsiteY3" fmla="*/ 8915 h 10434"/>
                <a:gd name="connsiteX4" fmla="*/ 20 w 10018"/>
                <a:gd name="connsiteY4" fmla="*/ 5250 h 10434"/>
                <a:gd name="connsiteX0" fmla="*/ 20 w 10018"/>
                <a:gd name="connsiteY0" fmla="*/ 5250 h 10091"/>
                <a:gd name="connsiteX1" fmla="*/ 10018 w 10018"/>
                <a:gd name="connsiteY1" fmla="*/ 0 h 10091"/>
                <a:gd name="connsiteX2" fmla="*/ 10018 w 10018"/>
                <a:gd name="connsiteY2" fmla="*/ 7375 h 10091"/>
                <a:gd name="connsiteX3" fmla="*/ 0 w 10018"/>
                <a:gd name="connsiteY3" fmla="*/ 8915 h 10091"/>
                <a:gd name="connsiteX4" fmla="*/ 20 w 10018"/>
                <a:gd name="connsiteY4" fmla="*/ 5250 h 10091"/>
                <a:gd name="connsiteX0" fmla="*/ 20 w 10018"/>
                <a:gd name="connsiteY0" fmla="*/ 5250 h 10061"/>
                <a:gd name="connsiteX1" fmla="*/ 10018 w 10018"/>
                <a:gd name="connsiteY1" fmla="*/ 0 h 10061"/>
                <a:gd name="connsiteX2" fmla="*/ 10018 w 10018"/>
                <a:gd name="connsiteY2" fmla="*/ 7375 h 10061"/>
                <a:gd name="connsiteX3" fmla="*/ 0 w 10018"/>
                <a:gd name="connsiteY3" fmla="*/ 8915 h 10061"/>
                <a:gd name="connsiteX4" fmla="*/ 20 w 10018"/>
                <a:gd name="connsiteY4" fmla="*/ 5250 h 10061"/>
                <a:gd name="connsiteX0" fmla="*/ 20 w 10018"/>
                <a:gd name="connsiteY0" fmla="*/ 5250 h 9704"/>
                <a:gd name="connsiteX1" fmla="*/ 10018 w 10018"/>
                <a:gd name="connsiteY1" fmla="*/ 0 h 9704"/>
                <a:gd name="connsiteX2" fmla="*/ 10018 w 10018"/>
                <a:gd name="connsiteY2" fmla="*/ 7375 h 9704"/>
                <a:gd name="connsiteX3" fmla="*/ 0 w 10018"/>
                <a:gd name="connsiteY3" fmla="*/ 8408 h 9704"/>
                <a:gd name="connsiteX4" fmla="*/ 20 w 10018"/>
                <a:gd name="connsiteY4" fmla="*/ 5250 h 9704"/>
                <a:gd name="connsiteX0" fmla="*/ 2 w 9982"/>
                <a:gd name="connsiteY0" fmla="*/ 5410 h 9971"/>
                <a:gd name="connsiteX1" fmla="*/ 9982 w 9982"/>
                <a:gd name="connsiteY1" fmla="*/ 0 h 9971"/>
                <a:gd name="connsiteX2" fmla="*/ 9982 w 9982"/>
                <a:gd name="connsiteY2" fmla="*/ 7600 h 9971"/>
                <a:gd name="connsiteX3" fmla="*/ 1 w 9982"/>
                <a:gd name="connsiteY3" fmla="*/ 8621 h 9971"/>
                <a:gd name="connsiteX4" fmla="*/ 2 w 9982"/>
                <a:gd name="connsiteY4" fmla="*/ 5410 h 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2" h="9971">
                  <a:moveTo>
                    <a:pt x="2" y="5410"/>
                  </a:moveTo>
                  <a:cubicBezTo>
                    <a:pt x="6785" y="7168"/>
                    <a:pt x="8184" y="3596"/>
                    <a:pt x="9982" y="0"/>
                  </a:cubicBezTo>
                  <a:lnTo>
                    <a:pt x="9982" y="7600"/>
                  </a:lnTo>
                  <a:cubicBezTo>
                    <a:pt x="8546" y="9821"/>
                    <a:pt x="4522" y="11095"/>
                    <a:pt x="1" y="8621"/>
                  </a:cubicBezTo>
                  <a:cubicBezTo>
                    <a:pt x="7" y="8666"/>
                    <a:pt x="-4" y="6769"/>
                    <a:pt x="2" y="541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415" y="8991696"/>
            <a:ext cx="1880607" cy="8380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3549" y="9410700"/>
            <a:ext cx="5105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This study is funded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by the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National Cancer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Institute,</a:t>
            </a:r>
            <a:b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Institutes of Health, U.S. Department of Health and Human Services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566" y="4476441"/>
            <a:ext cx="6074250" cy="435276"/>
          </a:xfrm>
          <a:prstGeom prst="rect">
            <a:avLst/>
          </a:prstGeom>
          <a:noFill/>
        </p:spPr>
        <p:txBody>
          <a:bodyPr wrap="square" lIns="156746" tIns="78373" rIns="156746" bIns="78373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[Insert or Customize Decorative Transition Graphic]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7197" y="6591490"/>
            <a:ext cx="69092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[Insert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Supporting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Text/Facts/Statistics. –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xxxxxxxxxxx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xxxxxxxxxxxxx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xxxxxxxxxxxxxxxxxxxxxxxxxxxxxxxxxxxxxxxxxxxxxxxxxxxxxxxxxxxxxxxxxxxxxxxxxxxxxxxxxxxxxxxxxxxxxxxxxxxxxxxxxxxxxxxxxxxxxxxxxxxxxxxxxxxxxxxxxxxxxxxxxxxxxxxxxxxxxxxxxxxxxxxxxxxxxxxxxxxxxxxxxxxxxxxxxxxxxxxxxxxxxxxxxxxxxxxxxxxxxxxxxxxxxxxxxxxxxxxxxxxxxxxxxxxxxxxxxxxx]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[Insert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call to action text with preferred contact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method(s). –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7197" y="5626858"/>
            <a:ext cx="7009076" cy="738664"/>
          </a:xfrm>
          <a:prstGeom prst="rect">
            <a:avLst/>
          </a:prstGeom>
          <a:noFill/>
        </p:spPr>
        <p:txBody>
          <a:bodyPr wrap="square" lIns="91440" tIns="0" rIns="91440" bIns="0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[Insert Positioning Statement. –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xxxxxxxx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26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4650483"/>
            <a:ext cx="7772400" cy="5407917"/>
          </a:xfrm>
          <a:prstGeom prst="rect">
            <a:avLst/>
          </a:prstGeom>
          <a:solidFill>
            <a:srgbClr val="FF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" t="26071" r="4158" b="32586"/>
          <a:stretch/>
        </p:blipFill>
        <p:spPr>
          <a:xfrm>
            <a:off x="5691" y="1"/>
            <a:ext cx="7766709" cy="5029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5130" y="384632"/>
            <a:ext cx="3443501" cy="3785652"/>
          </a:xfrm>
          <a:prstGeom prst="rect">
            <a:avLst/>
          </a:prstGeom>
          <a:noFill/>
          <a:effectLst>
            <a:glow rad="609600">
              <a:schemeClr val="bg1">
                <a:alpha val="21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266700"/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it comes to preventing</a:t>
            </a:r>
          </a:p>
          <a:p>
            <a:pPr lvl="0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</a:p>
          <a:p>
            <a:pPr lvl="0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out swinging. 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91" y="5363033"/>
            <a:ext cx="7766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your help to learn how to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 cancer before it starts.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" y="6380372"/>
            <a:ext cx="6477001" cy="2599173"/>
          </a:xfrm>
          <a:prstGeom prst="rect">
            <a:avLst/>
          </a:prstGeom>
          <a:noFill/>
        </p:spPr>
        <p:txBody>
          <a:bodyPr wrap="square" lIns="59436" tIns="29718" rIns="59436" bIns="29718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staggering 1.5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million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new cases of cancer are expected to be diagnosed in 2015. You can help to reduce this number by joining any of our clinical trials on cancer prevention. 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How can you help?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Bring your colleagues, family, and friends to join a cancer prevention trial today! </a:t>
            </a:r>
          </a:p>
          <a:p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700" dirty="0">
                <a:solidFill>
                  <a:srgbClr val="E11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call toll free at </a:t>
            </a:r>
            <a:r>
              <a:rPr lang="en-US" sz="1700" b="1" dirty="0">
                <a:solidFill>
                  <a:srgbClr val="E11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1-800-555-1234</a:t>
            </a:r>
            <a:r>
              <a:rPr lang="en-US" sz="1700" dirty="0">
                <a:solidFill>
                  <a:srgbClr val="E11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700" dirty="0">
                <a:solidFill>
                  <a:srgbClr val="E11DE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dirty="0">
                <a:solidFill>
                  <a:srgbClr val="E11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visit at </a:t>
            </a:r>
            <a:r>
              <a:rPr lang="en-US" sz="1700" b="1" dirty="0" smtClean="0">
                <a:solidFill>
                  <a:srgbClr val="E11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www.xyzClinic.com</a:t>
            </a:r>
            <a:r>
              <a:rPr lang="en-US" sz="1700" dirty="0" smtClean="0">
                <a:solidFill>
                  <a:srgbClr val="E11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.You </a:t>
            </a:r>
            <a:r>
              <a:rPr lang="en-US" sz="1700" dirty="0">
                <a:solidFill>
                  <a:srgbClr val="E11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also follow us on      </a:t>
            </a:r>
            <a:r>
              <a:rPr lang="en-US" sz="1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en-US" sz="17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xyzClinic</a:t>
            </a:r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on</a:t>
            </a:r>
            <a:r>
              <a:rPr lang="en-US" sz="1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 at twitter.com/</a:t>
            </a:r>
            <a:r>
              <a:rPr lang="en-US" sz="17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xyzClinic</a:t>
            </a:r>
            <a:endParaRPr lang="en-US" sz="1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631" y="8679558"/>
            <a:ext cx="2580712" cy="11502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3549" y="9410700"/>
            <a:ext cx="5105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This study is funded by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National Cancer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Institute,</a:t>
            </a:r>
            <a:b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Institutes of Health, U.S. Department of Health and Human Services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03">
            <a:off x="-7695890" y="-647565"/>
            <a:ext cx="20964278" cy="6340984"/>
          </a:xfrm>
          <a:prstGeom prst="rect">
            <a:avLst/>
          </a:prstGeom>
        </p:spPr>
      </p:pic>
      <p:pic>
        <p:nvPicPr>
          <p:cNvPr id="9" name="Picture 3" descr="ANd9GcTmC5XBNsaKB_B6NorgRMxShpP68mvsbyPlEkQHEr4O5ZBGBV4w8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59" y="8407134"/>
            <a:ext cx="255690" cy="24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ANd9GcTLMjFOO1Y_k5Usyt6e31vwFTisBQMgxuP_2EAf9Ogd-ya5h7cTp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8679558"/>
            <a:ext cx="282716" cy="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305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37"/>
          <a:stretch/>
        </p:blipFill>
        <p:spPr>
          <a:xfrm>
            <a:off x="3451703" y="-783772"/>
            <a:ext cx="4688949" cy="589843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7" name="TextBox 16"/>
          <p:cNvSpPr txBox="1"/>
          <p:nvPr/>
        </p:nvSpPr>
        <p:spPr>
          <a:xfrm>
            <a:off x="618671" y="875154"/>
            <a:ext cx="3575958" cy="3231654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94000"/>
              </a:scheme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br>
              <a:rPr lang="en-US" sz="4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Exploring</a:t>
            </a:r>
            <a:br>
              <a:rPr lang="en-US" sz="4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Possibilities</a:t>
            </a:r>
            <a:endParaRPr lang="en-US" sz="4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7700" y="6307802"/>
            <a:ext cx="6477001" cy="2599173"/>
          </a:xfrm>
          <a:prstGeom prst="rect">
            <a:avLst/>
          </a:prstGeom>
          <a:noFill/>
        </p:spPr>
        <p:txBody>
          <a:bodyPr wrap="square" lIns="59436" tIns="29718" rIns="59436" bIns="29718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staggering 1.5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million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new cases of cancer are expected to be diagnosed in 2015. You can help to reduce this number by joining any of our clinical trials on cancer prevention. 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How can you help?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Bring your colleagues, family, and friends to join a cancer prevention trial today! </a:t>
            </a:r>
          </a:p>
          <a:p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call toll free at </a:t>
            </a:r>
            <a:r>
              <a:rPr lang="en-US" sz="17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1-800-555-1234</a:t>
            </a:r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visit at </a:t>
            </a:r>
            <a:r>
              <a:rPr lang="en-US" sz="17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www.xyzClinic.com</a:t>
            </a:r>
            <a:r>
              <a:rPr lang="en-US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.You </a:t>
            </a:r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also follow us on  </a:t>
            </a:r>
            <a:r>
              <a:rPr lang="en-US" sz="1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en-US" sz="17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xyzClinic</a:t>
            </a:r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on</a:t>
            </a:r>
            <a:r>
              <a:rPr lang="en-US" sz="1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 at twitter.com/</a:t>
            </a:r>
            <a:r>
              <a:rPr lang="en-US" sz="17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xyzClinic</a:t>
            </a:r>
            <a:endParaRPr lang="en-US" sz="1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2566" y="5505193"/>
            <a:ext cx="6462134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3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prevention, what does it mean?</a:t>
            </a:r>
          </a:p>
          <a:p>
            <a:pPr algn="ctr"/>
            <a:r>
              <a:rPr lang="en-US" sz="23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health could pay off, learn </a:t>
            </a:r>
            <a:r>
              <a:rPr lang="en-US" sz="23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how.</a:t>
            </a:r>
            <a:endParaRPr lang="en-US" sz="23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533900" y="5669492"/>
            <a:ext cx="94456" cy="367793"/>
          </a:xfrm>
          <a:prstGeom prst="rect">
            <a:avLst/>
          </a:prstGeom>
          <a:noFill/>
        </p:spPr>
        <p:txBody>
          <a:bodyPr wrap="square" lIns="59436" tIns="29718" rIns="59436" bIns="29718" rtlCol="0">
            <a:spAutoFit/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377825" y="4368578"/>
            <a:ext cx="9546852" cy="1548698"/>
            <a:chOff x="-227448" y="8749895"/>
            <a:chExt cx="13477908" cy="2534235"/>
          </a:xfrm>
        </p:grpSpPr>
        <p:sp>
          <p:nvSpPr>
            <p:cNvPr id="13" name="Flowchart: Process 28"/>
            <p:cNvSpPr/>
            <p:nvPr/>
          </p:nvSpPr>
          <p:spPr>
            <a:xfrm>
              <a:off x="-199160" y="8749895"/>
              <a:ext cx="13449620" cy="175833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202 h 10202"/>
                <a:gd name="connsiteX1" fmla="*/ 10000 w 10000"/>
                <a:gd name="connsiteY1" fmla="*/ 202 h 10202"/>
                <a:gd name="connsiteX2" fmla="*/ 10000 w 10000"/>
                <a:gd name="connsiteY2" fmla="*/ 10202 h 10202"/>
                <a:gd name="connsiteX3" fmla="*/ 0 w 10000"/>
                <a:gd name="connsiteY3" fmla="*/ 10202 h 10202"/>
                <a:gd name="connsiteX4" fmla="*/ 0 w 10000"/>
                <a:gd name="connsiteY4" fmla="*/ 202 h 10202"/>
                <a:gd name="connsiteX0" fmla="*/ 0 w 10000"/>
                <a:gd name="connsiteY0" fmla="*/ 0 h 10000"/>
                <a:gd name="connsiteX1" fmla="*/ 10000 w 10000"/>
                <a:gd name="connsiteY1" fmla="*/ 795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40"/>
                <a:gd name="connsiteY0" fmla="*/ 0 h 9886"/>
                <a:gd name="connsiteX1" fmla="*/ 10040 w 10040"/>
                <a:gd name="connsiteY1" fmla="*/ 681 h 9886"/>
                <a:gd name="connsiteX2" fmla="*/ 10040 w 10040"/>
                <a:gd name="connsiteY2" fmla="*/ 9886 h 9886"/>
                <a:gd name="connsiteX3" fmla="*/ 40 w 10040"/>
                <a:gd name="connsiteY3" fmla="*/ 9886 h 9886"/>
                <a:gd name="connsiteX4" fmla="*/ 0 w 10040"/>
                <a:gd name="connsiteY4" fmla="*/ 0 h 9886"/>
                <a:gd name="connsiteX0" fmla="*/ 0 w 10000"/>
                <a:gd name="connsiteY0" fmla="*/ 1308 h 11308"/>
                <a:gd name="connsiteX1" fmla="*/ 10000 w 10000"/>
                <a:gd name="connsiteY1" fmla="*/ 1997 h 11308"/>
                <a:gd name="connsiteX2" fmla="*/ 10000 w 10000"/>
                <a:gd name="connsiteY2" fmla="*/ 11308 h 11308"/>
                <a:gd name="connsiteX3" fmla="*/ 40 w 10000"/>
                <a:gd name="connsiteY3" fmla="*/ 11308 h 11308"/>
                <a:gd name="connsiteX4" fmla="*/ 0 w 10000"/>
                <a:gd name="connsiteY4" fmla="*/ 1308 h 11308"/>
                <a:gd name="connsiteX0" fmla="*/ 60 w 9962"/>
                <a:gd name="connsiteY0" fmla="*/ 1766 h 10272"/>
                <a:gd name="connsiteX1" fmla="*/ 9962 w 9962"/>
                <a:gd name="connsiteY1" fmla="*/ 961 h 10272"/>
                <a:gd name="connsiteX2" fmla="*/ 9962 w 9962"/>
                <a:gd name="connsiteY2" fmla="*/ 10272 h 10272"/>
                <a:gd name="connsiteX3" fmla="*/ 2 w 9962"/>
                <a:gd name="connsiteY3" fmla="*/ 10272 h 10272"/>
                <a:gd name="connsiteX4" fmla="*/ 60 w 9962"/>
                <a:gd name="connsiteY4" fmla="*/ 1766 h 10272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4295 h 12576"/>
                <a:gd name="connsiteX1" fmla="*/ 10000 w 10000"/>
                <a:gd name="connsiteY1" fmla="*/ 3512 h 12576"/>
                <a:gd name="connsiteX2" fmla="*/ 10000 w 10000"/>
                <a:gd name="connsiteY2" fmla="*/ 12576 h 12576"/>
                <a:gd name="connsiteX3" fmla="*/ 2 w 10000"/>
                <a:gd name="connsiteY3" fmla="*/ 12576 h 12576"/>
                <a:gd name="connsiteX4" fmla="*/ 60 w 10000"/>
                <a:gd name="connsiteY4" fmla="*/ 4295 h 12576"/>
                <a:gd name="connsiteX0" fmla="*/ 60 w 10000"/>
                <a:gd name="connsiteY0" fmla="*/ 3626 h 11907"/>
                <a:gd name="connsiteX1" fmla="*/ 9960 w 10000"/>
                <a:gd name="connsiteY1" fmla="*/ 4298 h 11907"/>
                <a:gd name="connsiteX2" fmla="*/ 10000 w 10000"/>
                <a:gd name="connsiteY2" fmla="*/ 11907 h 11907"/>
                <a:gd name="connsiteX3" fmla="*/ 2 w 10000"/>
                <a:gd name="connsiteY3" fmla="*/ 11907 h 11907"/>
                <a:gd name="connsiteX4" fmla="*/ 60 w 10000"/>
                <a:gd name="connsiteY4" fmla="*/ 3626 h 11907"/>
                <a:gd name="connsiteX0" fmla="*/ 60 w 10003"/>
                <a:gd name="connsiteY0" fmla="*/ 3169 h 11450"/>
                <a:gd name="connsiteX1" fmla="*/ 10000 w 10003"/>
                <a:gd name="connsiteY1" fmla="*/ 5072 h 11450"/>
                <a:gd name="connsiteX2" fmla="*/ 10000 w 10003"/>
                <a:gd name="connsiteY2" fmla="*/ 11450 h 11450"/>
                <a:gd name="connsiteX3" fmla="*/ 2 w 10003"/>
                <a:gd name="connsiteY3" fmla="*/ 11450 h 11450"/>
                <a:gd name="connsiteX4" fmla="*/ 60 w 10003"/>
                <a:gd name="connsiteY4" fmla="*/ 3169 h 11450"/>
                <a:gd name="connsiteX0" fmla="*/ 40 w 9983"/>
                <a:gd name="connsiteY0" fmla="*/ 3169 h 11450"/>
                <a:gd name="connsiteX1" fmla="*/ 9980 w 9983"/>
                <a:gd name="connsiteY1" fmla="*/ 5072 h 11450"/>
                <a:gd name="connsiteX2" fmla="*/ 9980 w 9983"/>
                <a:gd name="connsiteY2" fmla="*/ 11450 h 11450"/>
                <a:gd name="connsiteX3" fmla="*/ 2 w 9983"/>
                <a:gd name="connsiteY3" fmla="*/ 10107 h 11450"/>
                <a:gd name="connsiteX4" fmla="*/ 40 w 9983"/>
                <a:gd name="connsiteY4" fmla="*/ 3169 h 11450"/>
                <a:gd name="connsiteX0" fmla="*/ 40 w 10000"/>
                <a:gd name="connsiteY0" fmla="*/ 2768 h 10000"/>
                <a:gd name="connsiteX1" fmla="*/ 9997 w 10000"/>
                <a:gd name="connsiteY1" fmla="*/ 4430 h 10000"/>
                <a:gd name="connsiteX2" fmla="*/ 9997 w 10000"/>
                <a:gd name="connsiteY2" fmla="*/ 10000 h 10000"/>
                <a:gd name="connsiteX3" fmla="*/ 2 w 10000"/>
                <a:gd name="connsiteY3" fmla="*/ 8827 h 10000"/>
                <a:gd name="connsiteX4" fmla="*/ 40 w 10000"/>
                <a:gd name="connsiteY4" fmla="*/ 2768 h 10000"/>
                <a:gd name="connsiteX0" fmla="*/ 40 w 10000"/>
                <a:gd name="connsiteY0" fmla="*/ 2768 h 9717"/>
                <a:gd name="connsiteX1" fmla="*/ 9997 w 10000"/>
                <a:gd name="connsiteY1" fmla="*/ 4430 h 9717"/>
                <a:gd name="connsiteX2" fmla="*/ 9997 w 10000"/>
                <a:gd name="connsiteY2" fmla="*/ 9717 h 9717"/>
                <a:gd name="connsiteX3" fmla="*/ 2 w 10000"/>
                <a:gd name="connsiteY3" fmla="*/ 8827 h 9717"/>
                <a:gd name="connsiteX4" fmla="*/ 40 w 10000"/>
                <a:gd name="connsiteY4" fmla="*/ 2768 h 9717"/>
                <a:gd name="connsiteX0" fmla="*/ 40 w 10006"/>
                <a:gd name="connsiteY0" fmla="*/ 2848 h 9999"/>
                <a:gd name="connsiteX1" fmla="*/ 10003 w 10006"/>
                <a:gd name="connsiteY1" fmla="*/ 4558 h 9999"/>
                <a:gd name="connsiteX2" fmla="*/ 9997 w 10006"/>
                <a:gd name="connsiteY2" fmla="*/ 9999 h 9999"/>
                <a:gd name="connsiteX3" fmla="*/ 2 w 10006"/>
                <a:gd name="connsiteY3" fmla="*/ 9083 h 9999"/>
                <a:gd name="connsiteX4" fmla="*/ 40 w 10006"/>
                <a:gd name="connsiteY4" fmla="*/ 2848 h 9999"/>
                <a:gd name="connsiteX0" fmla="*/ 40 w 9998"/>
                <a:gd name="connsiteY0" fmla="*/ 2848 h 10000"/>
                <a:gd name="connsiteX1" fmla="*/ 9997 w 9998"/>
                <a:gd name="connsiteY1" fmla="*/ 4558 h 10000"/>
                <a:gd name="connsiteX2" fmla="*/ 9991 w 9998"/>
                <a:gd name="connsiteY2" fmla="*/ 10000 h 10000"/>
                <a:gd name="connsiteX3" fmla="*/ 2 w 9998"/>
                <a:gd name="connsiteY3" fmla="*/ 9084 h 10000"/>
                <a:gd name="connsiteX4" fmla="*/ 40 w 9998"/>
                <a:gd name="connsiteY4" fmla="*/ 2848 h 10000"/>
                <a:gd name="connsiteX0" fmla="*/ 40 w 10000"/>
                <a:gd name="connsiteY0" fmla="*/ 1490 h 8642"/>
                <a:gd name="connsiteX1" fmla="*/ 9999 w 10000"/>
                <a:gd name="connsiteY1" fmla="*/ 3200 h 8642"/>
                <a:gd name="connsiteX2" fmla="*/ 9993 w 10000"/>
                <a:gd name="connsiteY2" fmla="*/ 8642 h 8642"/>
                <a:gd name="connsiteX3" fmla="*/ 2 w 10000"/>
                <a:gd name="connsiteY3" fmla="*/ 7726 h 8642"/>
                <a:gd name="connsiteX4" fmla="*/ 40 w 10000"/>
                <a:gd name="connsiteY4" fmla="*/ 1490 h 8642"/>
                <a:gd name="connsiteX0" fmla="*/ 40 w 10000"/>
                <a:gd name="connsiteY0" fmla="*/ 1724 h 10000"/>
                <a:gd name="connsiteX1" fmla="*/ 9999 w 10000"/>
                <a:gd name="connsiteY1" fmla="*/ 3703 h 10000"/>
                <a:gd name="connsiteX2" fmla="*/ 9993 w 10000"/>
                <a:gd name="connsiteY2" fmla="*/ 10000 h 10000"/>
                <a:gd name="connsiteX3" fmla="*/ 2 w 10000"/>
                <a:gd name="connsiteY3" fmla="*/ 8940 h 10000"/>
                <a:gd name="connsiteX4" fmla="*/ 40 w 10000"/>
                <a:gd name="connsiteY4" fmla="*/ 1724 h 10000"/>
                <a:gd name="connsiteX0" fmla="*/ 40 w 10000"/>
                <a:gd name="connsiteY0" fmla="*/ 3305 h 11581"/>
                <a:gd name="connsiteX1" fmla="*/ 9999 w 10000"/>
                <a:gd name="connsiteY1" fmla="*/ 5284 h 11581"/>
                <a:gd name="connsiteX2" fmla="*/ 9993 w 10000"/>
                <a:gd name="connsiteY2" fmla="*/ 11581 h 11581"/>
                <a:gd name="connsiteX3" fmla="*/ 2 w 10000"/>
                <a:gd name="connsiteY3" fmla="*/ 10521 h 11581"/>
                <a:gd name="connsiteX4" fmla="*/ 40 w 10000"/>
                <a:gd name="connsiteY4" fmla="*/ 3305 h 11581"/>
                <a:gd name="connsiteX0" fmla="*/ 0 w 10006"/>
                <a:gd name="connsiteY0" fmla="*/ 3153 h 12492"/>
                <a:gd name="connsiteX1" fmla="*/ 10005 w 10006"/>
                <a:gd name="connsiteY1" fmla="*/ 6195 h 12492"/>
                <a:gd name="connsiteX2" fmla="*/ 9999 w 10006"/>
                <a:gd name="connsiteY2" fmla="*/ 12492 h 12492"/>
                <a:gd name="connsiteX3" fmla="*/ 8 w 10006"/>
                <a:gd name="connsiteY3" fmla="*/ 11432 h 12492"/>
                <a:gd name="connsiteX4" fmla="*/ 0 w 10006"/>
                <a:gd name="connsiteY4" fmla="*/ 3153 h 12492"/>
                <a:gd name="connsiteX0" fmla="*/ 70 w 10000"/>
                <a:gd name="connsiteY0" fmla="*/ 2889 h 14353"/>
                <a:gd name="connsiteX1" fmla="*/ 9999 w 10000"/>
                <a:gd name="connsiteY1" fmla="*/ 8056 h 14353"/>
                <a:gd name="connsiteX2" fmla="*/ 9993 w 10000"/>
                <a:gd name="connsiteY2" fmla="*/ 14353 h 14353"/>
                <a:gd name="connsiteX3" fmla="*/ 2 w 10000"/>
                <a:gd name="connsiteY3" fmla="*/ 13293 h 14353"/>
                <a:gd name="connsiteX4" fmla="*/ 70 w 10000"/>
                <a:gd name="connsiteY4" fmla="*/ 2889 h 14353"/>
                <a:gd name="connsiteX0" fmla="*/ 130 w 9999"/>
                <a:gd name="connsiteY0" fmla="*/ 3254 h 11884"/>
                <a:gd name="connsiteX1" fmla="*/ 9998 w 9999"/>
                <a:gd name="connsiteY1" fmla="*/ 5587 h 11884"/>
                <a:gd name="connsiteX2" fmla="*/ 9992 w 9999"/>
                <a:gd name="connsiteY2" fmla="*/ 11884 h 11884"/>
                <a:gd name="connsiteX3" fmla="*/ 1 w 9999"/>
                <a:gd name="connsiteY3" fmla="*/ 10824 h 11884"/>
                <a:gd name="connsiteX4" fmla="*/ 130 w 9999"/>
                <a:gd name="connsiteY4" fmla="*/ 3254 h 11884"/>
                <a:gd name="connsiteX0" fmla="*/ 130 w 10000"/>
                <a:gd name="connsiteY0" fmla="*/ 4698 h 11960"/>
                <a:gd name="connsiteX1" fmla="*/ 9999 w 10000"/>
                <a:gd name="connsiteY1" fmla="*/ 6661 h 11960"/>
                <a:gd name="connsiteX2" fmla="*/ 9993 w 10000"/>
                <a:gd name="connsiteY2" fmla="*/ 11960 h 11960"/>
                <a:gd name="connsiteX3" fmla="*/ 1 w 10000"/>
                <a:gd name="connsiteY3" fmla="*/ 11068 h 11960"/>
                <a:gd name="connsiteX4" fmla="*/ 130 w 10000"/>
                <a:gd name="connsiteY4" fmla="*/ 4698 h 11960"/>
                <a:gd name="connsiteX0" fmla="*/ 130 w 10000"/>
                <a:gd name="connsiteY0" fmla="*/ 3996 h 11258"/>
                <a:gd name="connsiteX1" fmla="*/ 9999 w 10000"/>
                <a:gd name="connsiteY1" fmla="*/ 5959 h 11258"/>
                <a:gd name="connsiteX2" fmla="*/ 9993 w 10000"/>
                <a:gd name="connsiteY2" fmla="*/ 11258 h 11258"/>
                <a:gd name="connsiteX3" fmla="*/ 1 w 10000"/>
                <a:gd name="connsiteY3" fmla="*/ 10366 h 11258"/>
                <a:gd name="connsiteX4" fmla="*/ 130 w 10000"/>
                <a:gd name="connsiteY4" fmla="*/ 3996 h 11258"/>
                <a:gd name="connsiteX0" fmla="*/ 130 w 9993"/>
                <a:gd name="connsiteY0" fmla="*/ 4633 h 11895"/>
                <a:gd name="connsiteX1" fmla="*/ 9984 w 9993"/>
                <a:gd name="connsiteY1" fmla="*/ 3317 h 11895"/>
                <a:gd name="connsiteX2" fmla="*/ 9993 w 9993"/>
                <a:gd name="connsiteY2" fmla="*/ 11895 h 11895"/>
                <a:gd name="connsiteX3" fmla="*/ 1 w 9993"/>
                <a:gd name="connsiteY3" fmla="*/ 11003 h 11895"/>
                <a:gd name="connsiteX4" fmla="*/ 130 w 9993"/>
                <a:gd name="connsiteY4" fmla="*/ 4633 h 11895"/>
                <a:gd name="connsiteX0" fmla="*/ 130 w 10000"/>
                <a:gd name="connsiteY0" fmla="*/ 3170 h 9275"/>
                <a:gd name="connsiteX1" fmla="*/ 9991 w 10000"/>
                <a:gd name="connsiteY1" fmla="*/ 2064 h 9275"/>
                <a:gd name="connsiteX2" fmla="*/ 10000 w 10000"/>
                <a:gd name="connsiteY2" fmla="*/ 9275 h 9275"/>
                <a:gd name="connsiteX3" fmla="*/ 1 w 10000"/>
                <a:gd name="connsiteY3" fmla="*/ 8525 h 9275"/>
                <a:gd name="connsiteX4" fmla="*/ 130 w 10000"/>
                <a:gd name="connsiteY4" fmla="*/ 3170 h 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9275">
                  <a:moveTo>
                    <a:pt x="130" y="3170"/>
                  </a:moveTo>
                  <a:cubicBezTo>
                    <a:pt x="2744" y="-6369"/>
                    <a:pt x="7929" y="9372"/>
                    <a:pt x="9991" y="2064"/>
                  </a:cubicBezTo>
                  <a:cubicBezTo>
                    <a:pt x="9998" y="3839"/>
                    <a:pt x="9987" y="7409"/>
                    <a:pt x="10000" y="9275"/>
                  </a:cubicBezTo>
                  <a:cubicBezTo>
                    <a:pt x="8304" y="7135"/>
                    <a:pt x="2733" y="2625"/>
                    <a:pt x="1" y="8525"/>
                  </a:cubicBezTo>
                  <a:cubicBezTo>
                    <a:pt x="-12" y="6138"/>
                    <a:pt x="143" y="5558"/>
                    <a:pt x="130" y="317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Process 28"/>
            <p:cNvSpPr/>
            <p:nvPr/>
          </p:nvSpPr>
          <p:spPr>
            <a:xfrm>
              <a:off x="-227448" y="9008690"/>
              <a:ext cx="13460372" cy="227544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202 h 10202"/>
                <a:gd name="connsiteX1" fmla="*/ 10000 w 10000"/>
                <a:gd name="connsiteY1" fmla="*/ 202 h 10202"/>
                <a:gd name="connsiteX2" fmla="*/ 10000 w 10000"/>
                <a:gd name="connsiteY2" fmla="*/ 10202 h 10202"/>
                <a:gd name="connsiteX3" fmla="*/ 0 w 10000"/>
                <a:gd name="connsiteY3" fmla="*/ 10202 h 10202"/>
                <a:gd name="connsiteX4" fmla="*/ 0 w 10000"/>
                <a:gd name="connsiteY4" fmla="*/ 202 h 10202"/>
                <a:gd name="connsiteX0" fmla="*/ 0 w 10000"/>
                <a:gd name="connsiteY0" fmla="*/ 0 h 10000"/>
                <a:gd name="connsiteX1" fmla="*/ 10000 w 10000"/>
                <a:gd name="connsiteY1" fmla="*/ 795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40"/>
                <a:gd name="connsiteY0" fmla="*/ 0 h 9886"/>
                <a:gd name="connsiteX1" fmla="*/ 10040 w 10040"/>
                <a:gd name="connsiteY1" fmla="*/ 681 h 9886"/>
                <a:gd name="connsiteX2" fmla="*/ 10040 w 10040"/>
                <a:gd name="connsiteY2" fmla="*/ 9886 h 9886"/>
                <a:gd name="connsiteX3" fmla="*/ 40 w 10040"/>
                <a:gd name="connsiteY3" fmla="*/ 9886 h 9886"/>
                <a:gd name="connsiteX4" fmla="*/ 0 w 10040"/>
                <a:gd name="connsiteY4" fmla="*/ 0 h 9886"/>
                <a:gd name="connsiteX0" fmla="*/ 0 w 10000"/>
                <a:gd name="connsiteY0" fmla="*/ 1308 h 11308"/>
                <a:gd name="connsiteX1" fmla="*/ 10000 w 10000"/>
                <a:gd name="connsiteY1" fmla="*/ 1997 h 11308"/>
                <a:gd name="connsiteX2" fmla="*/ 10000 w 10000"/>
                <a:gd name="connsiteY2" fmla="*/ 11308 h 11308"/>
                <a:gd name="connsiteX3" fmla="*/ 40 w 10000"/>
                <a:gd name="connsiteY3" fmla="*/ 11308 h 11308"/>
                <a:gd name="connsiteX4" fmla="*/ 0 w 10000"/>
                <a:gd name="connsiteY4" fmla="*/ 1308 h 11308"/>
                <a:gd name="connsiteX0" fmla="*/ 60 w 9962"/>
                <a:gd name="connsiteY0" fmla="*/ 1766 h 10272"/>
                <a:gd name="connsiteX1" fmla="*/ 9962 w 9962"/>
                <a:gd name="connsiteY1" fmla="*/ 961 h 10272"/>
                <a:gd name="connsiteX2" fmla="*/ 9962 w 9962"/>
                <a:gd name="connsiteY2" fmla="*/ 10272 h 10272"/>
                <a:gd name="connsiteX3" fmla="*/ 2 w 9962"/>
                <a:gd name="connsiteY3" fmla="*/ 10272 h 10272"/>
                <a:gd name="connsiteX4" fmla="*/ 60 w 9962"/>
                <a:gd name="connsiteY4" fmla="*/ 1766 h 10272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4295 h 12576"/>
                <a:gd name="connsiteX1" fmla="*/ 10000 w 10000"/>
                <a:gd name="connsiteY1" fmla="*/ 3512 h 12576"/>
                <a:gd name="connsiteX2" fmla="*/ 10000 w 10000"/>
                <a:gd name="connsiteY2" fmla="*/ 12576 h 12576"/>
                <a:gd name="connsiteX3" fmla="*/ 2 w 10000"/>
                <a:gd name="connsiteY3" fmla="*/ 12576 h 12576"/>
                <a:gd name="connsiteX4" fmla="*/ 60 w 10000"/>
                <a:gd name="connsiteY4" fmla="*/ 4295 h 12576"/>
                <a:gd name="connsiteX0" fmla="*/ 60 w 10000"/>
                <a:gd name="connsiteY0" fmla="*/ 3626 h 11907"/>
                <a:gd name="connsiteX1" fmla="*/ 9960 w 10000"/>
                <a:gd name="connsiteY1" fmla="*/ 4298 h 11907"/>
                <a:gd name="connsiteX2" fmla="*/ 10000 w 10000"/>
                <a:gd name="connsiteY2" fmla="*/ 11907 h 11907"/>
                <a:gd name="connsiteX3" fmla="*/ 2 w 10000"/>
                <a:gd name="connsiteY3" fmla="*/ 11907 h 11907"/>
                <a:gd name="connsiteX4" fmla="*/ 60 w 10000"/>
                <a:gd name="connsiteY4" fmla="*/ 3626 h 11907"/>
                <a:gd name="connsiteX0" fmla="*/ 60 w 10003"/>
                <a:gd name="connsiteY0" fmla="*/ 3169 h 11450"/>
                <a:gd name="connsiteX1" fmla="*/ 10000 w 10003"/>
                <a:gd name="connsiteY1" fmla="*/ 5072 h 11450"/>
                <a:gd name="connsiteX2" fmla="*/ 10000 w 10003"/>
                <a:gd name="connsiteY2" fmla="*/ 11450 h 11450"/>
                <a:gd name="connsiteX3" fmla="*/ 2 w 10003"/>
                <a:gd name="connsiteY3" fmla="*/ 11450 h 11450"/>
                <a:gd name="connsiteX4" fmla="*/ 60 w 10003"/>
                <a:gd name="connsiteY4" fmla="*/ 3169 h 11450"/>
                <a:gd name="connsiteX0" fmla="*/ 40 w 9983"/>
                <a:gd name="connsiteY0" fmla="*/ 3169 h 11450"/>
                <a:gd name="connsiteX1" fmla="*/ 9980 w 9983"/>
                <a:gd name="connsiteY1" fmla="*/ 5072 h 11450"/>
                <a:gd name="connsiteX2" fmla="*/ 9980 w 9983"/>
                <a:gd name="connsiteY2" fmla="*/ 11450 h 11450"/>
                <a:gd name="connsiteX3" fmla="*/ 2 w 9983"/>
                <a:gd name="connsiteY3" fmla="*/ 10107 h 11450"/>
                <a:gd name="connsiteX4" fmla="*/ 40 w 9983"/>
                <a:gd name="connsiteY4" fmla="*/ 3169 h 11450"/>
                <a:gd name="connsiteX0" fmla="*/ 40 w 10000"/>
                <a:gd name="connsiteY0" fmla="*/ 2768 h 10000"/>
                <a:gd name="connsiteX1" fmla="*/ 9997 w 10000"/>
                <a:gd name="connsiteY1" fmla="*/ 4430 h 10000"/>
                <a:gd name="connsiteX2" fmla="*/ 9997 w 10000"/>
                <a:gd name="connsiteY2" fmla="*/ 10000 h 10000"/>
                <a:gd name="connsiteX3" fmla="*/ 2 w 10000"/>
                <a:gd name="connsiteY3" fmla="*/ 8827 h 10000"/>
                <a:gd name="connsiteX4" fmla="*/ 40 w 10000"/>
                <a:gd name="connsiteY4" fmla="*/ 2768 h 10000"/>
                <a:gd name="connsiteX0" fmla="*/ 40 w 10000"/>
                <a:gd name="connsiteY0" fmla="*/ 2768 h 9717"/>
                <a:gd name="connsiteX1" fmla="*/ 9997 w 10000"/>
                <a:gd name="connsiteY1" fmla="*/ 4430 h 9717"/>
                <a:gd name="connsiteX2" fmla="*/ 9997 w 10000"/>
                <a:gd name="connsiteY2" fmla="*/ 9717 h 9717"/>
                <a:gd name="connsiteX3" fmla="*/ 2 w 10000"/>
                <a:gd name="connsiteY3" fmla="*/ 8827 h 9717"/>
                <a:gd name="connsiteX4" fmla="*/ 40 w 10000"/>
                <a:gd name="connsiteY4" fmla="*/ 2768 h 9717"/>
                <a:gd name="connsiteX0" fmla="*/ 40 w 10006"/>
                <a:gd name="connsiteY0" fmla="*/ 2848 h 9999"/>
                <a:gd name="connsiteX1" fmla="*/ 10003 w 10006"/>
                <a:gd name="connsiteY1" fmla="*/ 4558 h 9999"/>
                <a:gd name="connsiteX2" fmla="*/ 9997 w 10006"/>
                <a:gd name="connsiteY2" fmla="*/ 9999 h 9999"/>
                <a:gd name="connsiteX3" fmla="*/ 2 w 10006"/>
                <a:gd name="connsiteY3" fmla="*/ 9083 h 9999"/>
                <a:gd name="connsiteX4" fmla="*/ 40 w 10006"/>
                <a:gd name="connsiteY4" fmla="*/ 2848 h 9999"/>
                <a:gd name="connsiteX0" fmla="*/ 40 w 9998"/>
                <a:gd name="connsiteY0" fmla="*/ 2848 h 10000"/>
                <a:gd name="connsiteX1" fmla="*/ 9997 w 9998"/>
                <a:gd name="connsiteY1" fmla="*/ 4558 h 10000"/>
                <a:gd name="connsiteX2" fmla="*/ 9991 w 9998"/>
                <a:gd name="connsiteY2" fmla="*/ 10000 h 10000"/>
                <a:gd name="connsiteX3" fmla="*/ 2 w 9998"/>
                <a:gd name="connsiteY3" fmla="*/ 9084 h 10000"/>
                <a:gd name="connsiteX4" fmla="*/ 40 w 9998"/>
                <a:gd name="connsiteY4" fmla="*/ 2848 h 10000"/>
                <a:gd name="connsiteX0" fmla="*/ 40 w 10000"/>
                <a:gd name="connsiteY0" fmla="*/ 1490 h 8642"/>
                <a:gd name="connsiteX1" fmla="*/ 9999 w 10000"/>
                <a:gd name="connsiteY1" fmla="*/ 3200 h 8642"/>
                <a:gd name="connsiteX2" fmla="*/ 9993 w 10000"/>
                <a:gd name="connsiteY2" fmla="*/ 8642 h 8642"/>
                <a:gd name="connsiteX3" fmla="*/ 2 w 10000"/>
                <a:gd name="connsiteY3" fmla="*/ 7726 h 8642"/>
                <a:gd name="connsiteX4" fmla="*/ 40 w 10000"/>
                <a:gd name="connsiteY4" fmla="*/ 1490 h 8642"/>
                <a:gd name="connsiteX0" fmla="*/ 40 w 10000"/>
                <a:gd name="connsiteY0" fmla="*/ 1724 h 10000"/>
                <a:gd name="connsiteX1" fmla="*/ 9999 w 10000"/>
                <a:gd name="connsiteY1" fmla="*/ 3703 h 10000"/>
                <a:gd name="connsiteX2" fmla="*/ 9993 w 10000"/>
                <a:gd name="connsiteY2" fmla="*/ 10000 h 10000"/>
                <a:gd name="connsiteX3" fmla="*/ 2 w 10000"/>
                <a:gd name="connsiteY3" fmla="*/ 8940 h 10000"/>
                <a:gd name="connsiteX4" fmla="*/ 40 w 10000"/>
                <a:gd name="connsiteY4" fmla="*/ 1724 h 10000"/>
                <a:gd name="connsiteX0" fmla="*/ 40 w 10000"/>
                <a:gd name="connsiteY0" fmla="*/ 3305 h 11581"/>
                <a:gd name="connsiteX1" fmla="*/ 9999 w 10000"/>
                <a:gd name="connsiteY1" fmla="*/ 5284 h 11581"/>
                <a:gd name="connsiteX2" fmla="*/ 9993 w 10000"/>
                <a:gd name="connsiteY2" fmla="*/ 11581 h 11581"/>
                <a:gd name="connsiteX3" fmla="*/ 2 w 10000"/>
                <a:gd name="connsiteY3" fmla="*/ 10521 h 11581"/>
                <a:gd name="connsiteX4" fmla="*/ 40 w 10000"/>
                <a:gd name="connsiteY4" fmla="*/ 3305 h 11581"/>
                <a:gd name="connsiteX0" fmla="*/ 25 w 10000"/>
                <a:gd name="connsiteY0" fmla="*/ 3102 h 12822"/>
                <a:gd name="connsiteX1" fmla="*/ 9999 w 10000"/>
                <a:gd name="connsiteY1" fmla="*/ 6525 h 12822"/>
                <a:gd name="connsiteX2" fmla="*/ 9993 w 10000"/>
                <a:gd name="connsiteY2" fmla="*/ 12822 h 12822"/>
                <a:gd name="connsiteX3" fmla="*/ 2 w 10000"/>
                <a:gd name="connsiteY3" fmla="*/ 11762 h 12822"/>
                <a:gd name="connsiteX4" fmla="*/ 25 w 10000"/>
                <a:gd name="connsiteY4" fmla="*/ 3102 h 12822"/>
                <a:gd name="connsiteX0" fmla="*/ 25 w 10000"/>
                <a:gd name="connsiteY0" fmla="*/ 3102 h 13833"/>
                <a:gd name="connsiteX1" fmla="*/ 9999 w 10000"/>
                <a:gd name="connsiteY1" fmla="*/ 6525 h 13833"/>
                <a:gd name="connsiteX2" fmla="*/ 9993 w 10000"/>
                <a:gd name="connsiteY2" fmla="*/ 13833 h 13833"/>
                <a:gd name="connsiteX3" fmla="*/ 2 w 10000"/>
                <a:gd name="connsiteY3" fmla="*/ 11762 h 13833"/>
                <a:gd name="connsiteX4" fmla="*/ 25 w 10000"/>
                <a:gd name="connsiteY4" fmla="*/ 3102 h 13833"/>
                <a:gd name="connsiteX0" fmla="*/ 25 w 10000"/>
                <a:gd name="connsiteY0" fmla="*/ 3102 h 13833"/>
                <a:gd name="connsiteX1" fmla="*/ 9999 w 10000"/>
                <a:gd name="connsiteY1" fmla="*/ 6525 h 13833"/>
                <a:gd name="connsiteX2" fmla="*/ 9993 w 10000"/>
                <a:gd name="connsiteY2" fmla="*/ 13833 h 13833"/>
                <a:gd name="connsiteX3" fmla="*/ 2 w 10000"/>
                <a:gd name="connsiteY3" fmla="*/ 11762 h 13833"/>
                <a:gd name="connsiteX4" fmla="*/ 25 w 10000"/>
                <a:gd name="connsiteY4" fmla="*/ 3102 h 1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3833">
                  <a:moveTo>
                    <a:pt x="25" y="3102"/>
                  </a:moveTo>
                  <a:cubicBezTo>
                    <a:pt x="2851" y="-6840"/>
                    <a:pt x="8060" y="10658"/>
                    <a:pt x="9999" y="6525"/>
                  </a:cubicBezTo>
                  <a:cubicBezTo>
                    <a:pt x="10006" y="9034"/>
                    <a:pt x="9980" y="11195"/>
                    <a:pt x="9993" y="13833"/>
                  </a:cubicBezTo>
                  <a:cubicBezTo>
                    <a:pt x="8054" y="7919"/>
                    <a:pt x="2732" y="3422"/>
                    <a:pt x="2" y="11762"/>
                  </a:cubicBezTo>
                  <a:cubicBezTo>
                    <a:pt x="-11" y="8388"/>
                    <a:pt x="38" y="6478"/>
                    <a:pt x="25" y="310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3" descr="ANd9GcTmC5XBNsaKB_B6NorgRMxShpP68mvsbyPlEkQHEr4O5ZBGBV4w8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59" y="8339164"/>
            <a:ext cx="255690" cy="24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ANd9GcTLMjFOO1Y_k5Usyt6e31vwFTisBQMgxuP_2EAf9Ogd-ya5h7cTp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8611588"/>
            <a:ext cx="282716" cy="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33549" y="9410700"/>
            <a:ext cx="5105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This study is funded </a:t>
            </a: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National Cancer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Institute,</a:t>
            </a:r>
            <a:b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Institutes of Health, U.S. Department of Health and Human Services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631" y="8679558"/>
            <a:ext cx="2580712" cy="11502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27841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3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2309</TotalTime>
  <Words>245</Words>
  <Application>Microsoft Office PowerPoint</Application>
  <PresentationFormat>Custom</PresentationFormat>
  <Paragraphs>30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Morales, Ronald</dc:creator>
  <cp:lastModifiedBy>Leslie Mundy</cp:lastModifiedBy>
  <cp:revision>48</cp:revision>
  <cp:lastPrinted>2015-08-11T01:17:20Z</cp:lastPrinted>
  <dcterms:created xsi:type="dcterms:W3CDTF">2015-08-07T15:02:07Z</dcterms:created>
  <dcterms:modified xsi:type="dcterms:W3CDTF">2020-07-31T15:35:09Z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BEEF0070-F3F5-447E-982E-77D5865DF848</vt:lpwstr>
  </property>
  <property fmtid="{D5CDD505-2E9C-101B-9397-08002B2CF9AE}" pid="3" name="ArticulatePath">
    <vt:lpwstr>poster-template-toolkit</vt:lpwstr>
  </property>
</Properties>
</file>