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0" r:id="rId3"/>
    <p:sldId id="263" r:id="rId4"/>
    <p:sldId id="264" r:id="rId5"/>
    <p:sldId id="261" r:id="rId6"/>
    <p:sldId id="262" r:id="rId7"/>
  </p:sldIdLst>
  <p:sldSz cx="6400800" cy="4572000"/>
  <p:notesSz cx="9220200" cy="6946900"/>
  <p:custDataLst>
    <p:tags r:id="rId10"/>
  </p:custDataLst>
  <p:defaultTextStyle>
    <a:defPPr>
      <a:defRPr lang="en-US"/>
    </a:defPPr>
    <a:lvl1pPr marL="0" algn="l" defTabSz="6270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13502" algn="l" defTabSz="6270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7004" algn="l" defTabSz="6270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40506" algn="l" defTabSz="6270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54008" algn="l" defTabSz="6270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67510" algn="l" defTabSz="6270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81012" algn="l" defTabSz="6270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94514" algn="l" defTabSz="6270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508016" algn="l" defTabSz="6270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0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FF"/>
    <a:srgbClr val="F8A968"/>
    <a:srgbClr val="969696"/>
    <a:srgbClr val="515151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1044" y="126"/>
      </p:cViewPr>
      <p:guideLst>
        <p:guide orient="horz" pos="1440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3180" y="0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97947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r>
              <a:rPr lang="en-US" smtClean="0"/>
              <a:t>DCP AQuIP Toolkit - 5" x 7" Postcard (Landscape) Template and Sample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3180" y="6597947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9FABF84F-E357-4ED8-9324-9DD030C6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6991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2647" y="0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86063" y="522288"/>
            <a:ext cx="3648075" cy="2605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020" y="3299777"/>
            <a:ext cx="7376160" cy="3126105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98349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r>
              <a:rPr lang="en-US" smtClean="0"/>
              <a:t>DCP AQuIP Toolkit - 5" x 7" Postcard (Landscape) Template and Sample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2647" y="6598349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A18B823-A80F-43F8-9D24-12CCA7EE6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068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8B823-A80F-43F8-9D24-12CCA7EE64D6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DCP AQuIP Toolkit - 5" x 7" Postcard (Landscape) Template and Sample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6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B823-A80F-43F8-9D24-12CCA7EE64D6}" type="slidenum">
              <a:rPr lang="en-US" smtClean="0"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DCP AQuIP Toolkit - 5" x 7" Postcard (Landscape) Template and Sample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9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8B823-A80F-43F8-9D24-12CCA7EE64D6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DCP AQuIP Toolkit - 5" x 7" Postcard (Landscape) Template and Sample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13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B823-A80F-43F8-9D24-12CCA7EE64D6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DCP AQuIP Toolkit - 5" x 7" Postcard (Landscape) Template and Sample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22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8B823-A80F-43F8-9D24-12CCA7EE64D6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DCP AQuIP Toolkit - 5" x 7" Postcard (Landscape) Template and Sample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59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B823-A80F-43F8-9D24-12CCA7EE64D6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DCP AQuIP Toolkit - 5" x 7" Postcard (Landscape) Template and Sample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4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1420284"/>
            <a:ext cx="5440680" cy="9800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120" y="2590800"/>
            <a:ext cx="448056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3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9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4D49-480C-4EF9-9166-59ECC58132CD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7F93-3931-49A3-9FDE-61CBDE937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4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4D49-480C-4EF9-9166-59ECC58132CD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7F93-3931-49A3-9FDE-61CBDE937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5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20290" y="170392"/>
            <a:ext cx="720090" cy="3641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" y="170392"/>
            <a:ext cx="2053590" cy="3641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4D49-480C-4EF9-9166-59ECC58132CD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7F93-3931-49A3-9FDE-61CBDE937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5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4D49-480C-4EF9-9166-59ECC58132CD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7F93-3931-49A3-9FDE-61CBDE937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8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20" y="2937934"/>
            <a:ext cx="5440680" cy="90805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620" y="1937811"/>
            <a:ext cx="5440680" cy="1000125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35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270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4050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540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6751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88101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19451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080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4D49-480C-4EF9-9166-59ECC58132CD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7F93-3931-49A3-9FDE-61CBDE937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3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" y="995895"/>
            <a:ext cx="1386840" cy="281622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" y="995895"/>
            <a:ext cx="1386840" cy="281622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4D49-480C-4EF9-9166-59ECC58132CD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7F93-3931-49A3-9FDE-61CBDE937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6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83092"/>
            <a:ext cx="576072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1023410"/>
            <a:ext cx="2828132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3502" indent="0">
              <a:buNone/>
              <a:defRPr sz="1400" b="1"/>
            </a:lvl2pPr>
            <a:lvl3pPr marL="627004" indent="0">
              <a:buNone/>
              <a:defRPr sz="1200" b="1"/>
            </a:lvl3pPr>
            <a:lvl4pPr marL="940506" indent="0">
              <a:buNone/>
              <a:defRPr sz="1100" b="1"/>
            </a:lvl4pPr>
            <a:lvl5pPr marL="1254008" indent="0">
              <a:buNone/>
              <a:defRPr sz="1100" b="1"/>
            </a:lvl5pPr>
            <a:lvl6pPr marL="1567510" indent="0">
              <a:buNone/>
              <a:defRPr sz="1100" b="1"/>
            </a:lvl6pPr>
            <a:lvl7pPr marL="1881012" indent="0">
              <a:buNone/>
              <a:defRPr sz="1100" b="1"/>
            </a:lvl7pPr>
            <a:lvl8pPr marL="2194514" indent="0">
              <a:buNone/>
              <a:defRPr sz="1100" b="1"/>
            </a:lvl8pPr>
            <a:lvl9pPr marL="250801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1449918"/>
            <a:ext cx="2828132" cy="263419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51518" y="1023410"/>
            <a:ext cx="2829243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3502" indent="0">
              <a:buNone/>
              <a:defRPr sz="1400" b="1"/>
            </a:lvl2pPr>
            <a:lvl3pPr marL="627004" indent="0">
              <a:buNone/>
              <a:defRPr sz="1200" b="1"/>
            </a:lvl3pPr>
            <a:lvl4pPr marL="940506" indent="0">
              <a:buNone/>
              <a:defRPr sz="1100" b="1"/>
            </a:lvl4pPr>
            <a:lvl5pPr marL="1254008" indent="0">
              <a:buNone/>
              <a:defRPr sz="1100" b="1"/>
            </a:lvl5pPr>
            <a:lvl6pPr marL="1567510" indent="0">
              <a:buNone/>
              <a:defRPr sz="1100" b="1"/>
            </a:lvl6pPr>
            <a:lvl7pPr marL="1881012" indent="0">
              <a:buNone/>
              <a:defRPr sz="1100" b="1"/>
            </a:lvl7pPr>
            <a:lvl8pPr marL="2194514" indent="0">
              <a:buNone/>
              <a:defRPr sz="1100" b="1"/>
            </a:lvl8pPr>
            <a:lvl9pPr marL="250801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51518" y="1449918"/>
            <a:ext cx="2829243" cy="263419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4D49-480C-4EF9-9166-59ECC58132CD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7F93-3931-49A3-9FDE-61CBDE937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2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4D49-480C-4EF9-9166-59ECC58132CD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7F93-3931-49A3-9FDE-61CBDE937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5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4D49-480C-4EF9-9166-59ECC58132CD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7F93-3931-49A3-9FDE-61CBDE937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2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3" y="182034"/>
            <a:ext cx="2105820" cy="774700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2539" y="182036"/>
            <a:ext cx="3578225" cy="3902075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043" y="956736"/>
            <a:ext cx="2105820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13502" indent="0">
              <a:buNone/>
              <a:defRPr sz="800"/>
            </a:lvl2pPr>
            <a:lvl3pPr marL="627004" indent="0">
              <a:buNone/>
              <a:defRPr sz="700"/>
            </a:lvl3pPr>
            <a:lvl4pPr marL="940506" indent="0">
              <a:buNone/>
              <a:defRPr sz="600"/>
            </a:lvl4pPr>
            <a:lvl5pPr marL="1254008" indent="0">
              <a:buNone/>
              <a:defRPr sz="600"/>
            </a:lvl5pPr>
            <a:lvl6pPr marL="1567510" indent="0">
              <a:buNone/>
              <a:defRPr sz="600"/>
            </a:lvl6pPr>
            <a:lvl7pPr marL="1881012" indent="0">
              <a:buNone/>
              <a:defRPr sz="600"/>
            </a:lvl7pPr>
            <a:lvl8pPr marL="2194514" indent="0">
              <a:buNone/>
              <a:defRPr sz="600"/>
            </a:lvl8pPr>
            <a:lvl9pPr marL="250801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4D49-480C-4EF9-9166-59ECC58132CD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7F93-3931-49A3-9FDE-61CBDE937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7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602" y="3200402"/>
            <a:ext cx="3840480" cy="37782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54602" y="408516"/>
            <a:ext cx="3840480" cy="2743200"/>
          </a:xfrm>
        </p:spPr>
        <p:txBody>
          <a:bodyPr/>
          <a:lstStyle>
            <a:lvl1pPr marL="0" indent="0">
              <a:buNone/>
              <a:defRPr sz="2200"/>
            </a:lvl1pPr>
            <a:lvl2pPr marL="313502" indent="0">
              <a:buNone/>
              <a:defRPr sz="1900"/>
            </a:lvl2pPr>
            <a:lvl3pPr marL="627004" indent="0">
              <a:buNone/>
              <a:defRPr sz="1600"/>
            </a:lvl3pPr>
            <a:lvl4pPr marL="940506" indent="0">
              <a:buNone/>
              <a:defRPr sz="1400"/>
            </a:lvl4pPr>
            <a:lvl5pPr marL="1254008" indent="0">
              <a:buNone/>
              <a:defRPr sz="1400"/>
            </a:lvl5pPr>
            <a:lvl6pPr marL="1567510" indent="0">
              <a:buNone/>
              <a:defRPr sz="1400"/>
            </a:lvl6pPr>
            <a:lvl7pPr marL="1881012" indent="0">
              <a:buNone/>
              <a:defRPr sz="1400"/>
            </a:lvl7pPr>
            <a:lvl8pPr marL="2194514" indent="0">
              <a:buNone/>
              <a:defRPr sz="1400"/>
            </a:lvl8pPr>
            <a:lvl9pPr marL="2508016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4602" y="3578227"/>
            <a:ext cx="384048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13502" indent="0">
              <a:buNone/>
              <a:defRPr sz="800"/>
            </a:lvl2pPr>
            <a:lvl3pPr marL="627004" indent="0">
              <a:buNone/>
              <a:defRPr sz="700"/>
            </a:lvl3pPr>
            <a:lvl4pPr marL="940506" indent="0">
              <a:buNone/>
              <a:defRPr sz="600"/>
            </a:lvl4pPr>
            <a:lvl5pPr marL="1254008" indent="0">
              <a:buNone/>
              <a:defRPr sz="600"/>
            </a:lvl5pPr>
            <a:lvl6pPr marL="1567510" indent="0">
              <a:buNone/>
              <a:defRPr sz="600"/>
            </a:lvl6pPr>
            <a:lvl7pPr marL="1881012" indent="0">
              <a:buNone/>
              <a:defRPr sz="600"/>
            </a:lvl7pPr>
            <a:lvl8pPr marL="2194514" indent="0">
              <a:buNone/>
              <a:defRPr sz="600"/>
            </a:lvl8pPr>
            <a:lvl9pPr marL="250801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4D49-480C-4EF9-9166-59ECC58132CD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7F93-3931-49A3-9FDE-61CBDE937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4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040" y="183092"/>
            <a:ext cx="5760720" cy="762000"/>
          </a:xfrm>
          <a:prstGeom prst="rect">
            <a:avLst/>
          </a:prstGeom>
        </p:spPr>
        <p:txBody>
          <a:bodyPr vert="horz" lIns="62700" tIns="31350" rIns="62700" bIns="3135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1066803"/>
            <a:ext cx="5760720" cy="3017309"/>
          </a:xfrm>
          <a:prstGeom prst="rect">
            <a:avLst/>
          </a:prstGeom>
        </p:spPr>
        <p:txBody>
          <a:bodyPr vert="horz" lIns="62700" tIns="31350" rIns="62700" bIns="313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0040" y="4237568"/>
            <a:ext cx="1493520" cy="243416"/>
          </a:xfrm>
          <a:prstGeom prst="rect">
            <a:avLst/>
          </a:prstGeom>
        </p:spPr>
        <p:txBody>
          <a:bodyPr vert="horz" lIns="62700" tIns="31350" rIns="62700" bIns="3135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74D49-480C-4EF9-9166-59ECC58132CD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6940" y="4237568"/>
            <a:ext cx="2026920" cy="243416"/>
          </a:xfrm>
          <a:prstGeom prst="rect">
            <a:avLst/>
          </a:prstGeom>
        </p:spPr>
        <p:txBody>
          <a:bodyPr vert="horz" lIns="62700" tIns="31350" rIns="62700" bIns="3135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87240" y="4237568"/>
            <a:ext cx="1493520" cy="243416"/>
          </a:xfrm>
          <a:prstGeom prst="rect">
            <a:avLst/>
          </a:prstGeom>
        </p:spPr>
        <p:txBody>
          <a:bodyPr vert="horz" lIns="62700" tIns="31350" rIns="62700" bIns="3135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A7F93-3931-49A3-9FDE-61CBDE937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6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27004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5127" indent="-235127" algn="l" defTabSz="6270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41" indent="-195939" algn="l" defTabSz="627004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83755" indent="-156751" algn="l" defTabSz="6270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57" indent="-156751" algn="l" defTabSz="627004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10759" indent="-156751" algn="l" defTabSz="627004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24261" indent="-156751" algn="l" defTabSz="6270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763" indent="-156751" algn="l" defTabSz="6270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51265" indent="-156751" algn="l" defTabSz="6270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64767" indent="-156751" algn="l" defTabSz="6270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3502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04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40506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008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67510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81012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14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08016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xyzclinic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2" b="8298"/>
          <a:stretch/>
        </p:blipFill>
        <p:spPr>
          <a:xfrm>
            <a:off x="0" y="0"/>
            <a:ext cx="6400800" cy="4572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9543" y="2362200"/>
            <a:ext cx="2429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[Insert Tagline]</a:t>
            </a:r>
          </a:p>
        </p:txBody>
      </p:sp>
      <p:grpSp>
        <p:nvGrpSpPr>
          <p:cNvPr id="4" name="Group 3"/>
          <p:cNvGrpSpPr/>
          <p:nvPr/>
        </p:nvGrpSpPr>
        <p:grpSpPr>
          <a:xfrm rot="591660">
            <a:off x="-1301762" y="3321654"/>
            <a:ext cx="8824654" cy="3356621"/>
            <a:chOff x="-446094" y="2786140"/>
            <a:chExt cx="4352395" cy="1538602"/>
          </a:xfrm>
        </p:grpSpPr>
        <p:sp>
          <p:nvSpPr>
            <p:cNvPr id="5" name="Flowchart: Process 28"/>
            <p:cNvSpPr/>
            <p:nvPr/>
          </p:nvSpPr>
          <p:spPr>
            <a:xfrm rot="467633" flipH="1">
              <a:off x="-394922" y="2786140"/>
              <a:ext cx="4301223" cy="149685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202 h 10202"/>
                <a:gd name="connsiteX1" fmla="*/ 10000 w 10000"/>
                <a:gd name="connsiteY1" fmla="*/ 202 h 10202"/>
                <a:gd name="connsiteX2" fmla="*/ 10000 w 10000"/>
                <a:gd name="connsiteY2" fmla="*/ 10202 h 10202"/>
                <a:gd name="connsiteX3" fmla="*/ 0 w 10000"/>
                <a:gd name="connsiteY3" fmla="*/ 10202 h 10202"/>
                <a:gd name="connsiteX4" fmla="*/ 0 w 10000"/>
                <a:gd name="connsiteY4" fmla="*/ 202 h 10202"/>
                <a:gd name="connsiteX0" fmla="*/ 0 w 10000"/>
                <a:gd name="connsiteY0" fmla="*/ 0 h 10000"/>
                <a:gd name="connsiteX1" fmla="*/ 10000 w 10000"/>
                <a:gd name="connsiteY1" fmla="*/ 795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40"/>
                <a:gd name="connsiteY0" fmla="*/ 0 h 9886"/>
                <a:gd name="connsiteX1" fmla="*/ 10040 w 10040"/>
                <a:gd name="connsiteY1" fmla="*/ 681 h 9886"/>
                <a:gd name="connsiteX2" fmla="*/ 10040 w 10040"/>
                <a:gd name="connsiteY2" fmla="*/ 9886 h 9886"/>
                <a:gd name="connsiteX3" fmla="*/ 40 w 10040"/>
                <a:gd name="connsiteY3" fmla="*/ 9886 h 9886"/>
                <a:gd name="connsiteX4" fmla="*/ 0 w 10040"/>
                <a:gd name="connsiteY4" fmla="*/ 0 h 9886"/>
                <a:gd name="connsiteX0" fmla="*/ 0 w 10000"/>
                <a:gd name="connsiteY0" fmla="*/ 1308 h 11308"/>
                <a:gd name="connsiteX1" fmla="*/ 10000 w 10000"/>
                <a:gd name="connsiteY1" fmla="*/ 1997 h 11308"/>
                <a:gd name="connsiteX2" fmla="*/ 10000 w 10000"/>
                <a:gd name="connsiteY2" fmla="*/ 11308 h 11308"/>
                <a:gd name="connsiteX3" fmla="*/ 40 w 10000"/>
                <a:gd name="connsiteY3" fmla="*/ 11308 h 11308"/>
                <a:gd name="connsiteX4" fmla="*/ 0 w 10000"/>
                <a:gd name="connsiteY4" fmla="*/ 1308 h 11308"/>
                <a:gd name="connsiteX0" fmla="*/ 60 w 9962"/>
                <a:gd name="connsiteY0" fmla="*/ 1766 h 10272"/>
                <a:gd name="connsiteX1" fmla="*/ 9962 w 9962"/>
                <a:gd name="connsiteY1" fmla="*/ 961 h 10272"/>
                <a:gd name="connsiteX2" fmla="*/ 9962 w 9962"/>
                <a:gd name="connsiteY2" fmla="*/ 10272 h 10272"/>
                <a:gd name="connsiteX3" fmla="*/ 2 w 9962"/>
                <a:gd name="connsiteY3" fmla="*/ 10272 h 10272"/>
                <a:gd name="connsiteX4" fmla="*/ 60 w 9962"/>
                <a:gd name="connsiteY4" fmla="*/ 1766 h 10272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4295 h 12576"/>
                <a:gd name="connsiteX1" fmla="*/ 10000 w 10000"/>
                <a:gd name="connsiteY1" fmla="*/ 3512 h 12576"/>
                <a:gd name="connsiteX2" fmla="*/ 10000 w 10000"/>
                <a:gd name="connsiteY2" fmla="*/ 12576 h 12576"/>
                <a:gd name="connsiteX3" fmla="*/ 2 w 10000"/>
                <a:gd name="connsiteY3" fmla="*/ 12576 h 12576"/>
                <a:gd name="connsiteX4" fmla="*/ 60 w 10000"/>
                <a:gd name="connsiteY4" fmla="*/ 4295 h 12576"/>
                <a:gd name="connsiteX0" fmla="*/ 60 w 10000"/>
                <a:gd name="connsiteY0" fmla="*/ 3626 h 11907"/>
                <a:gd name="connsiteX1" fmla="*/ 9960 w 10000"/>
                <a:gd name="connsiteY1" fmla="*/ 4298 h 11907"/>
                <a:gd name="connsiteX2" fmla="*/ 10000 w 10000"/>
                <a:gd name="connsiteY2" fmla="*/ 11907 h 11907"/>
                <a:gd name="connsiteX3" fmla="*/ 2 w 10000"/>
                <a:gd name="connsiteY3" fmla="*/ 11907 h 11907"/>
                <a:gd name="connsiteX4" fmla="*/ 60 w 10000"/>
                <a:gd name="connsiteY4" fmla="*/ 3626 h 11907"/>
                <a:gd name="connsiteX0" fmla="*/ 60 w 10003"/>
                <a:gd name="connsiteY0" fmla="*/ 3169 h 11450"/>
                <a:gd name="connsiteX1" fmla="*/ 10000 w 10003"/>
                <a:gd name="connsiteY1" fmla="*/ 5072 h 11450"/>
                <a:gd name="connsiteX2" fmla="*/ 10000 w 10003"/>
                <a:gd name="connsiteY2" fmla="*/ 11450 h 11450"/>
                <a:gd name="connsiteX3" fmla="*/ 2 w 10003"/>
                <a:gd name="connsiteY3" fmla="*/ 11450 h 11450"/>
                <a:gd name="connsiteX4" fmla="*/ 60 w 10003"/>
                <a:gd name="connsiteY4" fmla="*/ 3169 h 11450"/>
                <a:gd name="connsiteX0" fmla="*/ 40 w 9983"/>
                <a:gd name="connsiteY0" fmla="*/ 3169 h 11450"/>
                <a:gd name="connsiteX1" fmla="*/ 9980 w 9983"/>
                <a:gd name="connsiteY1" fmla="*/ 5072 h 11450"/>
                <a:gd name="connsiteX2" fmla="*/ 9980 w 9983"/>
                <a:gd name="connsiteY2" fmla="*/ 11450 h 11450"/>
                <a:gd name="connsiteX3" fmla="*/ 2 w 9983"/>
                <a:gd name="connsiteY3" fmla="*/ 10107 h 11450"/>
                <a:gd name="connsiteX4" fmla="*/ 40 w 9983"/>
                <a:gd name="connsiteY4" fmla="*/ 3169 h 11450"/>
                <a:gd name="connsiteX0" fmla="*/ 40 w 10000"/>
                <a:gd name="connsiteY0" fmla="*/ 2768 h 10000"/>
                <a:gd name="connsiteX1" fmla="*/ 9997 w 10000"/>
                <a:gd name="connsiteY1" fmla="*/ 4430 h 10000"/>
                <a:gd name="connsiteX2" fmla="*/ 9997 w 10000"/>
                <a:gd name="connsiteY2" fmla="*/ 10000 h 10000"/>
                <a:gd name="connsiteX3" fmla="*/ 2 w 10000"/>
                <a:gd name="connsiteY3" fmla="*/ 8827 h 10000"/>
                <a:gd name="connsiteX4" fmla="*/ 40 w 10000"/>
                <a:gd name="connsiteY4" fmla="*/ 2768 h 10000"/>
                <a:gd name="connsiteX0" fmla="*/ 40 w 10000"/>
                <a:gd name="connsiteY0" fmla="*/ 2768 h 9717"/>
                <a:gd name="connsiteX1" fmla="*/ 9997 w 10000"/>
                <a:gd name="connsiteY1" fmla="*/ 4430 h 9717"/>
                <a:gd name="connsiteX2" fmla="*/ 9997 w 10000"/>
                <a:gd name="connsiteY2" fmla="*/ 9717 h 9717"/>
                <a:gd name="connsiteX3" fmla="*/ 2 w 10000"/>
                <a:gd name="connsiteY3" fmla="*/ 8827 h 9717"/>
                <a:gd name="connsiteX4" fmla="*/ 40 w 10000"/>
                <a:gd name="connsiteY4" fmla="*/ 2768 h 9717"/>
                <a:gd name="connsiteX0" fmla="*/ 40 w 10006"/>
                <a:gd name="connsiteY0" fmla="*/ 2848 h 9999"/>
                <a:gd name="connsiteX1" fmla="*/ 10003 w 10006"/>
                <a:gd name="connsiteY1" fmla="*/ 4558 h 9999"/>
                <a:gd name="connsiteX2" fmla="*/ 9997 w 10006"/>
                <a:gd name="connsiteY2" fmla="*/ 9999 h 9999"/>
                <a:gd name="connsiteX3" fmla="*/ 2 w 10006"/>
                <a:gd name="connsiteY3" fmla="*/ 9083 h 9999"/>
                <a:gd name="connsiteX4" fmla="*/ 40 w 10006"/>
                <a:gd name="connsiteY4" fmla="*/ 2848 h 9999"/>
                <a:gd name="connsiteX0" fmla="*/ 40 w 9998"/>
                <a:gd name="connsiteY0" fmla="*/ 2848 h 10000"/>
                <a:gd name="connsiteX1" fmla="*/ 9997 w 9998"/>
                <a:gd name="connsiteY1" fmla="*/ 4558 h 10000"/>
                <a:gd name="connsiteX2" fmla="*/ 9991 w 9998"/>
                <a:gd name="connsiteY2" fmla="*/ 10000 h 10000"/>
                <a:gd name="connsiteX3" fmla="*/ 2 w 9998"/>
                <a:gd name="connsiteY3" fmla="*/ 9084 h 10000"/>
                <a:gd name="connsiteX4" fmla="*/ 40 w 9998"/>
                <a:gd name="connsiteY4" fmla="*/ 2848 h 10000"/>
                <a:gd name="connsiteX0" fmla="*/ 40 w 10000"/>
                <a:gd name="connsiteY0" fmla="*/ 1490 h 8642"/>
                <a:gd name="connsiteX1" fmla="*/ 9999 w 10000"/>
                <a:gd name="connsiteY1" fmla="*/ 3200 h 8642"/>
                <a:gd name="connsiteX2" fmla="*/ 9993 w 10000"/>
                <a:gd name="connsiteY2" fmla="*/ 8642 h 8642"/>
                <a:gd name="connsiteX3" fmla="*/ 2 w 10000"/>
                <a:gd name="connsiteY3" fmla="*/ 7726 h 8642"/>
                <a:gd name="connsiteX4" fmla="*/ 40 w 10000"/>
                <a:gd name="connsiteY4" fmla="*/ 1490 h 8642"/>
                <a:gd name="connsiteX0" fmla="*/ 40 w 10000"/>
                <a:gd name="connsiteY0" fmla="*/ 1724 h 10000"/>
                <a:gd name="connsiteX1" fmla="*/ 9999 w 10000"/>
                <a:gd name="connsiteY1" fmla="*/ 3703 h 10000"/>
                <a:gd name="connsiteX2" fmla="*/ 9993 w 10000"/>
                <a:gd name="connsiteY2" fmla="*/ 10000 h 10000"/>
                <a:gd name="connsiteX3" fmla="*/ 2 w 10000"/>
                <a:gd name="connsiteY3" fmla="*/ 8940 h 10000"/>
                <a:gd name="connsiteX4" fmla="*/ 40 w 10000"/>
                <a:gd name="connsiteY4" fmla="*/ 1724 h 10000"/>
                <a:gd name="connsiteX0" fmla="*/ 40 w 10000"/>
                <a:gd name="connsiteY0" fmla="*/ 3305 h 11581"/>
                <a:gd name="connsiteX1" fmla="*/ 9999 w 10000"/>
                <a:gd name="connsiteY1" fmla="*/ 5284 h 11581"/>
                <a:gd name="connsiteX2" fmla="*/ 9993 w 10000"/>
                <a:gd name="connsiteY2" fmla="*/ 11581 h 11581"/>
                <a:gd name="connsiteX3" fmla="*/ 2 w 10000"/>
                <a:gd name="connsiteY3" fmla="*/ 10521 h 11581"/>
                <a:gd name="connsiteX4" fmla="*/ 40 w 10000"/>
                <a:gd name="connsiteY4" fmla="*/ 3305 h 11581"/>
                <a:gd name="connsiteX0" fmla="*/ 40 w 10000"/>
                <a:gd name="connsiteY0" fmla="*/ 3305 h 11947"/>
                <a:gd name="connsiteX1" fmla="*/ 9999 w 10000"/>
                <a:gd name="connsiteY1" fmla="*/ 5284 h 11947"/>
                <a:gd name="connsiteX2" fmla="*/ 9993 w 10000"/>
                <a:gd name="connsiteY2" fmla="*/ 11581 h 11947"/>
                <a:gd name="connsiteX3" fmla="*/ 2 w 10000"/>
                <a:gd name="connsiteY3" fmla="*/ 10521 h 11947"/>
                <a:gd name="connsiteX4" fmla="*/ 40 w 10000"/>
                <a:gd name="connsiteY4" fmla="*/ 3305 h 11947"/>
                <a:gd name="connsiteX0" fmla="*/ 40 w 10002"/>
                <a:gd name="connsiteY0" fmla="*/ 3305 h 17513"/>
                <a:gd name="connsiteX1" fmla="*/ 9999 w 10002"/>
                <a:gd name="connsiteY1" fmla="*/ 5284 h 17513"/>
                <a:gd name="connsiteX2" fmla="*/ 10002 w 10002"/>
                <a:gd name="connsiteY2" fmla="*/ 17258 h 17513"/>
                <a:gd name="connsiteX3" fmla="*/ 2 w 10002"/>
                <a:gd name="connsiteY3" fmla="*/ 10521 h 17513"/>
                <a:gd name="connsiteX4" fmla="*/ 40 w 10002"/>
                <a:gd name="connsiteY4" fmla="*/ 3305 h 17513"/>
                <a:gd name="connsiteX0" fmla="*/ 40 w 10002"/>
                <a:gd name="connsiteY0" fmla="*/ 3305 h 18902"/>
                <a:gd name="connsiteX1" fmla="*/ 9999 w 10002"/>
                <a:gd name="connsiteY1" fmla="*/ 5284 h 18902"/>
                <a:gd name="connsiteX2" fmla="*/ 10002 w 10002"/>
                <a:gd name="connsiteY2" fmla="*/ 17258 h 18902"/>
                <a:gd name="connsiteX3" fmla="*/ 2 w 10002"/>
                <a:gd name="connsiteY3" fmla="*/ 10521 h 18902"/>
                <a:gd name="connsiteX4" fmla="*/ 40 w 10002"/>
                <a:gd name="connsiteY4" fmla="*/ 3305 h 18902"/>
                <a:gd name="connsiteX0" fmla="*/ 40 w 10002"/>
                <a:gd name="connsiteY0" fmla="*/ 3305 h 18694"/>
                <a:gd name="connsiteX1" fmla="*/ 9999 w 10002"/>
                <a:gd name="connsiteY1" fmla="*/ 5284 h 18694"/>
                <a:gd name="connsiteX2" fmla="*/ 10002 w 10002"/>
                <a:gd name="connsiteY2" fmla="*/ 17258 h 18694"/>
                <a:gd name="connsiteX3" fmla="*/ 2 w 10002"/>
                <a:gd name="connsiteY3" fmla="*/ 10521 h 18694"/>
                <a:gd name="connsiteX4" fmla="*/ 40 w 10002"/>
                <a:gd name="connsiteY4" fmla="*/ 3305 h 18694"/>
                <a:gd name="connsiteX0" fmla="*/ 40 w 10002"/>
                <a:gd name="connsiteY0" fmla="*/ 4605 h 19994"/>
                <a:gd name="connsiteX1" fmla="*/ 9999 w 10002"/>
                <a:gd name="connsiteY1" fmla="*/ 6584 h 19994"/>
                <a:gd name="connsiteX2" fmla="*/ 10002 w 10002"/>
                <a:gd name="connsiteY2" fmla="*/ 18558 h 19994"/>
                <a:gd name="connsiteX3" fmla="*/ 2 w 10002"/>
                <a:gd name="connsiteY3" fmla="*/ 11821 h 19994"/>
                <a:gd name="connsiteX4" fmla="*/ 40 w 10002"/>
                <a:gd name="connsiteY4" fmla="*/ 4605 h 19994"/>
                <a:gd name="connsiteX0" fmla="*/ 40 w 10002"/>
                <a:gd name="connsiteY0" fmla="*/ 4063 h 19452"/>
                <a:gd name="connsiteX1" fmla="*/ 9999 w 10002"/>
                <a:gd name="connsiteY1" fmla="*/ 6042 h 19452"/>
                <a:gd name="connsiteX2" fmla="*/ 10002 w 10002"/>
                <a:gd name="connsiteY2" fmla="*/ 18016 h 19452"/>
                <a:gd name="connsiteX3" fmla="*/ 2 w 10002"/>
                <a:gd name="connsiteY3" fmla="*/ 11279 h 19452"/>
                <a:gd name="connsiteX4" fmla="*/ 40 w 10002"/>
                <a:gd name="connsiteY4" fmla="*/ 4063 h 19452"/>
                <a:gd name="connsiteX0" fmla="*/ 40 w 10002"/>
                <a:gd name="connsiteY0" fmla="*/ 4063 h 18770"/>
                <a:gd name="connsiteX1" fmla="*/ 9999 w 10002"/>
                <a:gd name="connsiteY1" fmla="*/ 6042 h 18770"/>
                <a:gd name="connsiteX2" fmla="*/ 10002 w 10002"/>
                <a:gd name="connsiteY2" fmla="*/ 18016 h 18770"/>
                <a:gd name="connsiteX3" fmla="*/ 2 w 10002"/>
                <a:gd name="connsiteY3" fmla="*/ 11279 h 18770"/>
                <a:gd name="connsiteX4" fmla="*/ 40 w 10002"/>
                <a:gd name="connsiteY4" fmla="*/ 4063 h 18770"/>
                <a:gd name="connsiteX0" fmla="*/ 0 w 9962"/>
                <a:gd name="connsiteY0" fmla="*/ 4063 h 18685"/>
                <a:gd name="connsiteX1" fmla="*/ 9959 w 9962"/>
                <a:gd name="connsiteY1" fmla="*/ 6042 h 18685"/>
                <a:gd name="connsiteX2" fmla="*/ 9962 w 9962"/>
                <a:gd name="connsiteY2" fmla="*/ 18016 h 18685"/>
                <a:gd name="connsiteX3" fmla="*/ 238 w 9962"/>
                <a:gd name="connsiteY3" fmla="*/ 7827 h 18685"/>
                <a:gd name="connsiteX4" fmla="*/ 0 w 9962"/>
                <a:gd name="connsiteY4" fmla="*/ 4063 h 18685"/>
                <a:gd name="connsiteX0" fmla="*/ 0 w 10000"/>
                <a:gd name="connsiteY0" fmla="*/ 2174 h 10000"/>
                <a:gd name="connsiteX1" fmla="*/ 9997 w 10000"/>
                <a:gd name="connsiteY1" fmla="*/ 3234 h 10000"/>
                <a:gd name="connsiteX2" fmla="*/ 10000 w 10000"/>
                <a:gd name="connsiteY2" fmla="*/ 9642 h 10000"/>
                <a:gd name="connsiteX3" fmla="*/ 239 w 10000"/>
                <a:gd name="connsiteY3" fmla="*/ 4189 h 10000"/>
                <a:gd name="connsiteX4" fmla="*/ 0 w 10000"/>
                <a:gd name="connsiteY4" fmla="*/ 2174 h 10000"/>
                <a:gd name="connsiteX0" fmla="*/ 0 w 9944"/>
                <a:gd name="connsiteY0" fmla="*/ 2135 h 10254"/>
                <a:gd name="connsiteX1" fmla="*/ 9941 w 9944"/>
                <a:gd name="connsiteY1" fmla="*/ 3488 h 10254"/>
                <a:gd name="connsiteX2" fmla="*/ 9944 w 9944"/>
                <a:gd name="connsiteY2" fmla="*/ 9896 h 10254"/>
                <a:gd name="connsiteX3" fmla="*/ 183 w 9944"/>
                <a:gd name="connsiteY3" fmla="*/ 4443 h 10254"/>
                <a:gd name="connsiteX4" fmla="*/ 0 w 9944"/>
                <a:gd name="connsiteY4" fmla="*/ 2135 h 1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4" h="10254">
                  <a:moveTo>
                    <a:pt x="0" y="2135"/>
                  </a:moveTo>
                  <a:cubicBezTo>
                    <a:pt x="4087" y="-4828"/>
                    <a:pt x="7512" y="7843"/>
                    <a:pt x="9941" y="3488"/>
                  </a:cubicBezTo>
                  <a:cubicBezTo>
                    <a:pt x="9948" y="4830"/>
                    <a:pt x="9931" y="8484"/>
                    <a:pt x="9944" y="9896"/>
                  </a:cubicBezTo>
                  <a:cubicBezTo>
                    <a:pt x="6708" y="12715"/>
                    <a:pt x="4307" y="-2242"/>
                    <a:pt x="183" y="4443"/>
                  </a:cubicBezTo>
                  <a:cubicBezTo>
                    <a:pt x="170" y="2637"/>
                    <a:pt x="49" y="2692"/>
                    <a:pt x="0" y="213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Process 28"/>
            <p:cNvSpPr/>
            <p:nvPr/>
          </p:nvSpPr>
          <p:spPr>
            <a:xfrm rot="194242" flipH="1">
              <a:off x="-446094" y="2984379"/>
              <a:ext cx="4332192" cy="134036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202 h 10202"/>
                <a:gd name="connsiteX1" fmla="*/ 10000 w 10000"/>
                <a:gd name="connsiteY1" fmla="*/ 202 h 10202"/>
                <a:gd name="connsiteX2" fmla="*/ 10000 w 10000"/>
                <a:gd name="connsiteY2" fmla="*/ 10202 h 10202"/>
                <a:gd name="connsiteX3" fmla="*/ 0 w 10000"/>
                <a:gd name="connsiteY3" fmla="*/ 10202 h 10202"/>
                <a:gd name="connsiteX4" fmla="*/ 0 w 10000"/>
                <a:gd name="connsiteY4" fmla="*/ 202 h 10202"/>
                <a:gd name="connsiteX0" fmla="*/ 0 w 10000"/>
                <a:gd name="connsiteY0" fmla="*/ 0 h 10000"/>
                <a:gd name="connsiteX1" fmla="*/ 10000 w 10000"/>
                <a:gd name="connsiteY1" fmla="*/ 795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40"/>
                <a:gd name="connsiteY0" fmla="*/ 0 h 9886"/>
                <a:gd name="connsiteX1" fmla="*/ 10040 w 10040"/>
                <a:gd name="connsiteY1" fmla="*/ 681 h 9886"/>
                <a:gd name="connsiteX2" fmla="*/ 10040 w 10040"/>
                <a:gd name="connsiteY2" fmla="*/ 9886 h 9886"/>
                <a:gd name="connsiteX3" fmla="*/ 40 w 10040"/>
                <a:gd name="connsiteY3" fmla="*/ 9886 h 9886"/>
                <a:gd name="connsiteX4" fmla="*/ 0 w 10040"/>
                <a:gd name="connsiteY4" fmla="*/ 0 h 9886"/>
                <a:gd name="connsiteX0" fmla="*/ 0 w 10000"/>
                <a:gd name="connsiteY0" fmla="*/ 1308 h 11308"/>
                <a:gd name="connsiteX1" fmla="*/ 10000 w 10000"/>
                <a:gd name="connsiteY1" fmla="*/ 1997 h 11308"/>
                <a:gd name="connsiteX2" fmla="*/ 10000 w 10000"/>
                <a:gd name="connsiteY2" fmla="*/ 11308 h 11308"/>
                <a:gd name="connsiteX3" fmla="*/ 40 w 10000"/>
                <a:gd name="connsiteY3" fmla="*/ 11308 h 11308"/>
                <a:gd name="connsiteX4" fmla="*/ 0 w 10000"/>
                <a:gd name="connsiteY4" fmla="*/ 1308 h 11308"/>
                <a:gd name="connsiteX0" fmla="*/ 60 w 9962"/>
                <a:gd name="connsiteY0" fmla="*/ 1766 h 10272"/>
                <a:gd name="connsiteX1" fmla="*/ 9962 w 9962"/>
                <a:gd name="connsiteY1" fmla="*/ 961 h 10272"/>
                <a:gd name="connsiteX2" fmla="*/ 9962 w 9962"/>
                <a:gd name="connsiteY2" fmla="*/ 10272 h 10272"/>
                <a:gd name="connsiteX3" fmla="*/ 2 w 9962"/>
                <a:gd name="connsiteY3" fmla="*/ 10272 h 10272"/>
                <a:gd name="connsiteX4" fmla="*/ 60 w 9962"/>
                <a:gd name="connsiteY4" fmla="*/ 1766 h 10272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4295 h 12576"/>
                <a:gd name="connsiteX1" fmla="*/ 10000 w 10000"/>
                <a:gd name="connsiteY1" fmla="*/ 3512 h 12576"/>
                <a:gd name="connsiteX2" fmla="*/ 10000 w 10000"/>
                <a:gd name="connsiteY2" fmla="*/ 12576 h 12576"/>
                <a:gd name="connsiteX3" fmla="*/ 2 w 10000"/>
                <a:gd name="connsiteY3" fmla="*/ 12576 h 12576"/>
                <a:gd name="connsiteX4" fmla="*/ 60 w 10000"/>
                <a:gd name="connsiteY4" fmla="*/ 4295 h 12576"/>
                <a:gd name="connsiteX0" fmla="*/ 60 w 10000"/>
                <a:gd name="connsiteY0" fmla="*/ 3626 h 11907"/>
                <a:gd name="connsiteX1" fmla="*/ 9960 w 10000"/>
                <a:gd name="connsiteY1" fmla="*/ 4298 h 11907"/>
                <a:gd name="connsiteX2" fmla="*/ 10000 w 10000"/>
                <a:gd name="connsiteY2" fmla="*/ 11907 h 11907"/>
                <a:gd name="connsiteX3" fmla="*/ 2 w 10000"/>
                <a:gd name="connsiteY3" fmla="*/ 11907 h 11907"/>
                <a:gd name="connsiteX4" fmla="*/ 60 w 10000"/>
                <a:gd name="connsiteY4" fmla="*/ 3626 h 11907"/>
                <a:gd name="connsiteX0" fmla="*/ 60 w 10003"/>
                <a:gd name="connsiteY0" fmla="*/ 3169 h 11450"/>
                <a:gd name="connsiteX1" fmla="*/ 10000 w 10003"/>
                <a:gd name="connsiteY1" fmla="*/ 5072 h 11450"/>
                <a:gd name="connsiteX2" fmla="*/ 10000 w 10003"/>
                <a:gd name="connsiteY2" fmla="*/ 11450 h 11450"/>
                <a:gd name="connsiteX3" fmla="*/ 2 w 10003"/>
                <a:gd name="connsiteY3" fmla="*/ 11450 h 11450"/>
                <a:gd name="connsiteX4" fmla="*/ 60 w 10003"/>
                <a:gd name="connsiteY4" fmla="*/ 3169 h 11450"/>
                <a:gd name="connsiteX0" fmla="*/ 40 w 9983"/>
                <a:gd name="connsiteY0" fmla="*/ 3169 h 11450"/>
                <a:gd name="connsiteX1" fmla="*/ 9980 w 9983"/>
                <a:gd name="connsiteY1" fmla="*/ 5072 h 11450"/>
                <a:gd name="connsiteX2" fmla="*/ 9980 w 9983"/>
                <a:gd name="connsiteY2" fmla="*/ 11450 h 11450"/>
                <a:gd name="connsiteX3" fmla="*/ 2 w 9983"/>
                <a:gd name="connsiteY3" fmla="*/ 10107 h 11450"/>
                <a:gd name="connsiteX4" fmla="*/ 40 w 9983"/>
                <a:gd name="connsiteY4" fmla="*/ 3169 h 11450"/>
                <a:gd name="connsiteX0" fmla="*/ 40 w 10000"/>
                <a:gd name="connsiteY0" fmla="*/ 2768 h 10000"/>
                <a:gd name="connsiteX1" fmla="*/ 9997 w 10000"/>
                <a:gd name="connsiteY1" fmla="*/ 4430 h 10000"/>
                <a:gd name="connsiteX2" fmla="*/ 9997 w 10000"/>
                <a:gd name="connsiteY2" fmla="*/ 10000 h 10000"/>
                <a:gd name="connsiteX3" fmla="*/ 2 w 10000"/>
                <a:gd name="connsiteY3" fmla="*/ 8827 h 10000"/>
                <a:gd name="connsiteX4" fmla="*/ 40 w 10000"/>
                <a:gd name="connsiteY4" fmla="*/ 2768 h 10000"/>
                <a:gd name="connsiteX0" fmla="*/ 40 w 10000"/>
                <a:gd name="connsiteY0" fmla="*/ 2768 h 9717"/>
                <a:gd name="connsiteX1" fmla="*/ 9997 w 10000"/>
                <a:gd name="connsiteY1" fmla="*/ 4430 h 9717"/>
                <a:gd name="connsiteX2" fmla="*/ 9997 w 10000"/>
                <a:gd name="connsiteY2" fmla="*/ 9717 h 9717"/>
                <a:gd name="connsiteX3" fmla="*/ 2 w 10000"/>
                <a:gd name="connsiteY3" fmla="*/ 8827 h 9717"/>
                <a:gd name="connsiteX4" fmla="*/ 40 w 10000"/>
                <a:gd name="connsiteY4" fmla="*/ 2768 h 9717"/>
                <a:gd name="connsiteX0" fmla="*/ 40 w 10006"/>
                <a:gd name="connsiteY0" fmla="*/ 2848 h 9999"/>
                <a:gd name="connsiteX1" fmla="*/ 10003 w 10006"/>
                <a:gd name="connsiteY1" fmla="*/ 4558 h 9999"/>
                <a:gd name="connsiteX2" fmla="*/ 9997 w 10006"/>
                <a:gd name="connsiteY2" fmla="*/ 9999 h 9999"/>
                <a:gd name="connsiteX3" fmla="*/ 2 w 10006"/>
                <a:gd name="connsiteY3" fmla="*/ 9083 h 9999"/>
                <a:gd name="connsiteX4" fmla="*/ 40 w 10006"/>
                <a:gd name="connsiteY4" fmla="*/ 2848 h 9999"/>
                <a:gd name="connsiteX0" fmla="*/ 40 w 9998"/>
                <a:gd name="connsiteY0" fmla="*/ 2848 h 10000"/>
                <a:gd name="connsiteX1" fmla="*/ 9997 w 9998"/>
                <a:gd name="connsiteY1" fmla="*/ 4558 h 10000"/>
                <a:gd name="connsiteX2" fmla="*/ 9991 w 9998"/>
                <a:gd name="connsiteY2" fmla="*/ 10000 h 10000"/>
                <a:gd name="connsiteX3" fmla="*/ 2 w 9998"/>
                <a:gd name="connsiteY3" fmla="*/ 9084 h 10000"/>
                <a:gd name="connsiteX4" fmla="*/ 40 w 9998"/>
                <a:gd name="connsiteY4" fmla="*/ 2848 h 10000"/>
                <a:gd name="connsiteX0" fmla="*/ 40 w 10000"/>
                <a:gd name="connsiteY0" fmla="*/ 1490 h 8642"/>
                <a:gd name="connsiteX1" fmla="*/ 9999 w 10000"/>
                <a:gd name="connsiteY1" fmla="*/ 3200 h 8642"/>
                <a:gd name="connsiteX2" fmla="*/ 9993 w 10000"/>
                <a:gd name="connsiteY2" fmla="*/ 8642 h 8642"/>
                <a:gd name="connsiteX3" fmla="*/ 2 w 10000"/>
                <a:gd name="connsiteY3" fmla="*/ 7726 h 8642"/>
                <a:gd name="connsiteX4" fmla="*/ 40 w 10000"/>
                <a:gd name="connsiteY4" fmla="*/ 1490 h 8642"/>
                <a:gd name="connsiteX0" fmla="*/ 40 w 10000"/>
                <a:gd name="connsiteY0" fmla="*/ 1724 h 10000"/>
                <a:gd name="connsiteX1" fmla="*/ 9999 w 10000"/>
                <a:gd name="connsiteY1" fmla="*/ 3703 h 10000"/>
                <a:gd name="connsiteX2" fmla="*/ 9993 w 10000"/>
                <a:gd name="connsiteY2" fmla="*/ 10000 h 10000"/>
                <a:gd name="connsiteX3" fmla="*/ 2 w 10000"/>
                <a:gd name="connsiteY3" fmla="*/ 8940 h 10000"/>
                <a:gd name="connsiteX4" fmla="*/ 40 w 10000"/>
                <a:gd name="connsiteY4" fmla="*/ 1724 h 10000"/>
                <a:gd name="connsiteX0" fmla="*/ 40 w 10000"/>
                <a:gd name="connsiteY0" fmla="*/ 3305 h 11581"/>
                <a:gd name="connsiteX1" fmla="*/ 9999 w 10000"/>
                <a:gd name="connsiteY1" fmla="*/ 5284 h 11581"/>
                <a:gd name="connsiteX2" fmla="*/ 9993 w 10000"/>
                <a:gd name="connsiteY2" fmla="*/ 11581 h 11581"/>
                <a:gd name="connsiteX3" fmla="*/ 2 w 10000"/>
                <a:gd name="connsiteY3" fmla="*/ 10521 h 11581"/>
                <a:gd name="connsiteX4" fmla="*/ 40 w 10000"/>
                <a:gd name="connsiteY4" fmla="*/ 3305 h 11581"/>
                <a:gd name="connsiteX0" fmla="*/ 40 w 10000"/>
                <a:gd name="connsiteY0" fmla="*/ 3305 h 11947"/>
                <a:gd name="connsiteX1" fmla="*/ 9999 w 10000"/>
                <a:gd name="connsiteY1" fmla="*/ 5284 h 11947"/>
                <a:gd name="connsiteX2" fmla="*/ 9993 w 10000"/>
                <a:gd name="connsiteY2" fmla="*/ 11581 h 11947"/>
                <a:gd name="connsiteX3" fmla="*/ 2 w 10000"/>
                <a:gd name="connsiteY3" fmla="*/ 10521 h 11947"/>
                <a:gd name="connsiteX4" fmla="*/ 40 w 10000"/>
                <a:gd name="connsiteY4" fmla="*/ 3305 h 11947"/>
                <a:gd name="connsiteX0" fmla="*/ 40 w 10002"/>
                <a:gd name="connsiteY0" fmla="*/ 3305 h 17513"/>
                <a:gd name="connsiteX1" fmla="*/ 9999 w 10002"/>
                <a:gd name="connsiteY1" fmla="*/ 5284 h 17513"/>
                <a:gd name="connsiteX2" fmla="*/ 10002 w 10002"/>
                <a:gd name="connsiteY2" fmla="*/ 17258 h 17513"/>
                <a:gd name="connsiteX3" fmla="*/ 2 w 10002"/>
                <a:gd name="connsiteY3" fmla="*/ 10521 h 17513"/>
                <a:gd name="connsiteX4" fmla="*/ 40 w 10002"/>
                <a:gd name="connsiteY4" fmla="*/ 3305 h 17513"/>
                <a:gd name="connsiteX0" fmla="*/ 40 w 10002"/>
                <a:gd name="connsiteY0" fmla="*/ 3305 h 18902"/>
                <a:gd name="connsiteX1" fmla="*/ 9999 w 10002"/>
                <a:gd name="connsiteY1" fmla="*/ 5284 h 18902"/>
                <a:gd name="connsiteX2" fmla="*/ 10002 w 10002"/>
                <a:gd name="connsiteY2" fmla="*/ 17258 h 18902"/>
                <a:gd name="connsiteX3" fmla="*/ 2 w 10002"/>
                <a:gd name="connsiteY3" fmla="*/ 10521 h 18902"/>
                <a:gd name="connsiteX4" fmla="*/ 40 w 10002"/>
                <a:gd name="connsiteY4" fmla="*/ 3305 h 18902"/>
                <a:gd name="connsiteX0" fmla="*/ 40 w 10002"/>
                <a:gd name="connsiteY0" fmla="*/ 3305 h 18694"/>
                <a:gd name="connsiteX1" fmla="*/ 9999 w 10002"/>
                <a:gd name="connsiteY1" fmla="*/ 5284 h 18694"/>
                <a:gd name="connsiteX2" fmla="*/ 10002 w 10002"/>
                <a:gd name="connsiteY2" fmla="*/ 17258 h 18694"/>
                <a:gd name="connsiteX3" fmla="*/ 2 w 10002"/>
                <a:gd name="connsiteY3" fmla="*/ 10521 h 18694"/>
                <a:gd name="connsiteX4" fmla="*/ 40 w 10002"/>
                <a:gd name="connsiteY4" fmla="*/ 3305 h 18694"/>
                <a:gd name="connsiteX0" fmla="*/ 40 w 10002"/>
                <a:gd name="connsiteY0" fmla="*/ 4605 h 19994"/>
                <a:gd name="connsiteX1" fmla="*/ 9999 w 10002"/>
                <a:gd name="connsiteY1" fmla="*/ 6584 h 19994"/>
                <a:gd name="connsiteX2" fmla="*/ 10002 w 10002"/>
                <a:gd name="connsiteY2" fmla="*/ 18558 h 19994"/>
                <a:gd name="connsiteX3" fmla="*/ 2 w 10002"/>
                <a:gd name="connsiteY3" fmla="*/ 11821 h 19994"/>
                <a:gd name="connsiteX4" fmla="*/ 40 w 10002"/>
                <a:gd name="connsiteY4" fmla="*/ 4605 h 19994"/>
                <a:gd name="connsiteX0" fmla="*/ 40 w 10002"/>
                <a:gd name="connsiteY0" fmla="*/ 4063 h 19452"/>
                <a:gd name="connsiteX1" fmla="*/ 9999 w 10002"/>
                <a:gd name="connsiteY1" fmla="*/ 6042 h 19452"/>
                <a:gd name="connsiteX2" fmla="*/ 10002 w 10002"/>
                <a:gd name="connsiteY2" fmla="*/ 18016 h 19452"/>
                <a:gd name="connsiteX3" fmla="*/ 2 w 10002"/>
                <a:gd name="connsiteY3" fmla="*/ 11279 h 19452"/>
                <a:gd name="connsiteX4" fmla="*/ 40 w 10002"/>
                <a:gd name="connsiteY4" fmla="*/ 4063 h 19452"/>
                <a:gd name="connsiteX0" fmla="*/ 40 w 10002"/>
                <a:gd name="connsiteY0" fmla="*/ 4063 h 18770"/>
                <a:gd name="connsiteX1" fmla="*/ 9999 w 10002"/>
                <a:gd name="connsiteY1" fmla="*/ 6042 h 18770"/>
                <a:gd name="connsiteX2" fmla="*/ 10002 w 10002"/>
                <a:gd name="connsiteY2" fmla="*/ 18016 h 18770"/>
                <a:gd name="connsiteX3" fmla="*/ 2 w 10002"/>
                <a:gd name="connsiteY3" fmla="*/ 11279 h 18770"/>
                <a:gd name="connsiteX4" fmla="*/ 40 w 10002"/>
                <a:gd name="connsiteY4" fmla="*/ 4063 h 18770"/>
                <a:gd name="connsiteX0" fmla="*/ 0 w 9962"/>
                <a:gd name="connsiteY0" fmla="*/ 4063 h 18685"/>
                <a:gd name="connsiteX1" fmla="*/ 9959 w 9962"/>
                <a:gd name="connsiteY1" fmla="*/ 6042 h 18685"/>
                <a:gd name="connsiteX2" fmla="*/ 9962 w 9962"/>
                <a:gd name="connsiteY2" fmla="*/ 18016 h 18685"/>
                <a:gd name="connsiteX3" fmla="*/ 238 w 9962"/>
                <a:gd name="connsiteY3" fmla="*/ 7827 h 18685"/>
                <a:gd name="connsiteX4" fmla="*/ 0 w 9962"/>
                <a:gd name="connsiteY4" fmla="*/ 4063 h 18685"/>
                <a:gd name="connsiteX0" fmla="*/ 0 w 10000"/>
                <a:gd name="connsiteY0" fmla="*/ 2174 h 10000"/>
                <a:gd name="connsiteX1" fmla="*/ 9997 w 10000"/>
                <a:gd name="connsiteY1" fmla="*/ 3234 h 10000"/>
                <a:gd name="connsiteX2" fmla="*/ 10000 w 10000"/>
                <a:gd name="connsiteY2" fmla="*/ 9642 h 10000"/>
                <a:gd name="connsiteX3" fmla="*/ 239 w 10000"/>
                <a:gd name="connsiteY3" fmla="*/ 4189 h 10000"/>
                <a:gd name="connsiteX4" fmla="*/ 0 w 10000"/>
                <a:gd name="connsiteY4" fmla="*/ 2174 h 10000"/>
                <a:gd name="connsiteX0" fmla="*/ 0 w 9944"/>
                <a:gd name="connsiteY0" fmla="*/ 2135 h 10254"/>
                <a:gd name="connsiteX1" fmla="*/ 9941 w 9944"/>
                <a:gd name="connsiteY1" fmla="*/ 3488 h 10254"/>
                <a:gd name="connsiteX2" fmla="*/ 9944 w 9944"/>
                <a:gd name="connsiteY2" fmla="*/ 9896 h 10254"/>
                <a:gd name="connsiteX3" fmla="*/ 183 w 9944"/>
                <a:gd name="connsiteY3" fmla="*/ 4443 h 10254"/>
                <a:gd name="connsiteX4" fmla="*/ 0 w 9944"/>
                <a:gd name="connsiteY4" fmla="*/ 2135 h 10254"/>
                <a:gd name="connsiteX0" fmla="*/ 0 w 10000"/>
                <a:gd name="connsiteY0" fmla="*/ 2082 h 9710"/>
                <a:gd name="connsiteX1" fmla="*/ 9997 w 10000"/>
                <a:gd name="connsiteY1" fmla="*/ 3402 h 9710"/>
                <a:gd name="connsiteX2" fmla="*/ 10000 w 10000"/>
                <a:gd name="connsiteY2" fmla="*/ 9651 h 9710"/>
                <a:gd name="connsiteX3" fmla="*/ 184 w 10000"/>
                <a:gd name="connsiteY3" fmla="*/ 4333 h 9710"/>
                <a:gd name="connsiteX4" fmla="*/ 0 w 10000"/>
                <a:gd name="connsiteY4" fmla="*/ 2082 h 9710"/>
                <a:gd name="connsiteX0" fmla="*/ 0 w 10072"/>
                <a:gd name="connsiteY0" fmla="*/ 2144 h 9222"/>
                <a:gd name="connsiteX1" fmla="*/ 9997 w 10072"/>
                <a:gd name="connsiteY1" fmla="*/ 3504 h 9222"/>
                <a:gd name="connsiteX2" fmla="*/ 10072 w 10072"/>
                <a:gd name="connsiteY2" fmla="*/ 9157 h 9222"/>
                <a:gd name="connsiteX3" fmla="*/ 184 w 10072"/>
                <a:gd name="connsiteY3" fmla="*/ 4462 h 9222"/>
                <a:gd name="connsiteX4" fmla="*/ 0 w 10072"/>
                <a:gd name="connsiteY4" fmla="*/ 2144 h 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2" h="9222">
                  <a:moveTo>
                    <a:pt x="0" y="2144"/>
                  </a:moveTo>
                  <a:cubicBezTo>
                    <a:pt x="4110" y="-4849"/>
                    <a:pt x="7554" y="7877"/>
                    <a:pt x="9997" y="3504"/>
                  </a:cubicBezTo>
                  <a:cubicBezTo>
                    <a:pt x="10004" y="4851"/>
                    <a:pt x="10059" y="7739"/>
                    <a:pt x="10072" y="9157"/>
                  </a:cubicBezTo>
                  <a:cubicBezTo>
                    <a:pt x="6048" y="10226"/>
                    <a:pt x="4331" y="-2251"/>
                    <a:pt x="184" y="4462"/>
                  </a:cubicBezTo>
                  <a:cubicBezTo>
                    <a:pt x="171" y="2649"/>
                    <a:pt x="49" y="2703"/>
                    <a:pt x="0" y="214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3956569"/>
            <a:ext cx="6400800" cy="481442"/>
          </a:xfrm>
          <a:prstGeom prst="rect">
            <a:avLst/>
          </a:prstGeom>
          <a:noFill/>
        </p:spPr>
        <p:txBody>
          <a:bodyPr wrap="square" lIns="156746" tIns="78373" rIns="156746" bIns="78373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or Customize</a:t>
            </a: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Decorative</a:t>
            </a:r>
          </a:p>
          <a:p>
            <a:pPr algn="ctr"/>
            <a:r>
              <a:rPr lang="en-US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Graphic]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0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774700" y="-800100"/>
            <a:ext cx="4572000" cy="6172200"/>
            <a:chOff x="0" y="228600"/>
            <a:chExt cx="4572000" cy="6172200"/>
          </a:xfrm>
        </p:grpSpPr>
        <p:sp>
          <p:nvSpPr>
            <p:cNvPr id="16" name="Rectangle 15"/>
            <p:cNvSpPr/>
            <p:nvPr/>
          </p:nvSpPr>
          <p:spPr>
            <a:xfrm>
              <a:off x="0" y="3403600"/>
              <a:ext cx="4572000" cy="299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863601" y="2997200"/>
              <a:ext cx="2616200" cy="3886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Insert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Positioning Text –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xxxxxx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xxxxxxxxxxxxxxxxxxxxxxxxxxxxxxxxxxxxxxxxxxxxxxxxxxxxxxxx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] </a:t>
              </a:r>
            </a:p>
            <a:p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[Insert Supporting Text -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xxxxxxxxxxxxxxx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xxxxxxxxxxxxxxxxxxxxxxxxxxxxxxxxxxxxxxxxxxxxxxxxxxxxxxxxxxxxxxxxxxxxxxxxxxxxxxxxxxxxxxxxxxxxxxxxxxxxxxxxxxxxxxxxxxxxxxxxxxxxxxxxxxxxxxxxxxxxxxxxxxxxxxxxxxxxxxxxxxxxxxxxxxxxxxxxxxxxxxxxxxxxxxxxxxxxxxxxxxxxxxxxxxxxxxxxxxxxxxxxxxx.]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[Insert call to action text with preferred contact </a:t>
              </a:r>
              <a:r>
                <a:rPr lang="en-U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method(s) </a:t>
              </a: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here.]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1357580" y="1313645"/>
              <a:ext cx="19050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Addressee Name</a:t>
              </a:r>
            </a:p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Address 1</a:t>
              </a:r>
            </a:p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Address 2</a:t>
              </a:r>
            </a:p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City, ST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Zipcode</a:t>
              </a:r>
              <a:endParaRPr lang="en-US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8600" y="228600"/>
              <a:ext cx="838200" cy="761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Stamp Placeholder or Insert Indicia Text</a:t>
              </a:r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-354568" y="1954769"/>
              <a:ext cx="1905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[Clinical Site Name]</a:t>
              </a:r>
            </a:p>
            <a:p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Address 1</a:t>
              </a:r>
            </a:p>
            <a:p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Address 2</a:t>
              </a:r>
            </a:p>
            <a:p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City, ST </a:t>
              </a:r>
              <a:r>
                <a:rPr lang="en-US" sz="10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Zipcode</a:t>
              </a:r>
              <a:endParaRPr lang="en-US" sz="105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85409" y="4513282"/>
              <a:ext cx="1943708" cy="86612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-25399" y="4189514"/>
            <a:ext cx="2997200" cy="276999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This study is funded by 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National Cancer 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Institute,</a:t>
            </a:r>
            <a:b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Institutes of Health, U.S. Department of Health and Human Services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7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15161" r="1" b="39357"/>
          <a:stretch/>
        </p:blipFill>
        <p:spPr>
          <a:xfrm>
            <a:off x="0" y="-1"/>
            <a:ext cx="6400799" cy="4572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5" r="4925"/>
          <a:stretch/>
        </p:blipFill>
        <p:spPr>
          <a:xfrm rot="21255208" flipH="1">
            <a:off x="-1393155" y="1990900"/>
            <a:ext cx="7968902" cy="32853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6792" y="344031"/>
            <a:ext cx="1729208" cy="224676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comes</a:t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out</a:t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swinging.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7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774700" y="-800100"/>
            <a:ext cx="4572000" cy="6172200"/>
            <a:chOff x="0" y="228600"/>
            <a:chExt cx="4572000" cy="6172200"/>
          </a:xfrm>
        </p:grpSpPr>
        <p:sp>
          <p:nvSpPr>
            <p:cNvPr id="16" name="Rectangle 15"/>
            <p:cNvSpPr/>
            <p:nvPr/>
          </p:nvSpPr>
          <p:spPr>
            <a:xfrm>
              <a:off x="0" y="3403600"/>
              <a:ext cx="4572000" cy="2997200"/>
            </a:xfrm>
            <a:prstGeom prst="rect">
              <a:avLst/>
            </a:prstGeom>
            <a:solidFill>
              <a:srgbClr val="FFC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825501" y="2959100"/>
              <a:ext cx="2692400" cy="3886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need your help to learn how to prevent cancer before it </a:t>
              </a:r>
              <a:r>
                <a:rPr lang="en-US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starts.</a:t>
              </a:r>
            </a:p>
            <a:p>
              <a:endParaRPr lang="en-US" sz="11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staggering 1.5 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million 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new cases of cancer are expected to be diagnosed in 2015. You can help to reduce this number by joining any of our clinical trials on cancer prevention. </a:t>
              </a:r>
            </a:p>
            <a:p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How can you help?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Bring your colleagues, family, and friends to join a cancer prevention trial today! </a:t>
              </a:r>
            </a:p>
            <a:p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more information call toll free at</a:t>
              </a:r>
              <a:br>
                <a:rPr lang="en-US" sz="1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1-800-555-1234 or visit at </a:t>
              </a:r>
              <a:r>
                <a:rPr lang="en-US" sz="10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www.xyzClinic.com</a:t>
              </a:r>
              <a:r>
                <a:rPr lang="en-US" sz="1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You can also follow us on      </a:t>
              </a:r>
              <a:r>
                <a:rPr lang="en-US" sz="1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Facebook.com/</a:t>
              </a:r>
              <a:r>
                <a:rPr lang="en-US" sz="1000" b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xyzClinic</a:t>
              </a:r>
              <a:r>
                <a:rPr lang="en-US" sz="1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br>
                <a:rPr lang="en-US" sz="1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 </a:t>
              </a:r>
              <a:r>
                <a:rPr lang="en-US" sz="1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1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Twitter at twitter.com/</a:t>
              </a:r>
              <a:r>
                <a:rPr lang="en-US" sz="1000" b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xyzClinic</a:t>
              </a:r>
              <a:r>
                <a:rPr lang="en-US" sz="1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1181099" y="1395967"/>
              <a:ext cx="2209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John Smith</a:t>
              </a:r>
            </a:p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456 Anywhere Drive</a:t>
              </a:r>
            </a:p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Average City, MD 54321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8600" y="228600"/>
              <a:ext cx="838200" cy="761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Stamp</a:t>
              </a:r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-354568" y="1954769"/>
              <a:ext cx="1905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xyzClinic</a:t>
              </a:r>
              <a:endParaRPr lang="en-US" sz="105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123 Somewhere St.</a:t>
              </a:r>
            </a:p>
            <a:p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Suite 123</a:t>
              </a:r>
            </a:p>
            <a:p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Bethesda, MD 12345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5399" y="4189514"/>
            <a:ext cx="2997200" cy="276999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This study is funded by 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National Cancer 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Institute,</a:t>
            </a:r>
            <a:b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Institutes of Health, U.S. Department of Health and Human Services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9" y="3244944"/>
            <a:ext cx="1952082" cy="869857"/>
          </a:xfrm>
          <a:prstGeom prst="rect">
            <a:avLst/>
          </a:prstGeom>
        </p:spPr>
      </p:pic>
      <p:pic>
        <p:nvPicPr>
          <p:cNvPr id="11" name="Picture 3" descr="ANd9GcTmC5XBNsaKB_B6NorgRMxShpP68mvsbyPlEkQHEr4O5ZBGBV4w8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6" y="2793206"/>
            <a:ext cx="143959" cy="13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ANd9GcTLMjFOO1Y_k5Usyt6e31vwFTisBQMgxuP_2EAf9Ogd-ya5h7cTp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2" y="2948854"/>
            <a:ext cx="159175" cy="15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73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 b="36508"/>
          <a:stretch/>
        </p:blipFill>
        <p:spPr>
          <a:xfrm>
            <a:off x="0" y="-25399"/>
            <a:ext cx="6400800" cy="46736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-2749550" y="2222500"/>
            <a:ext cx="12090400" cy="335279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381000" y="3184787"/>
            <a:ext cx="5829300" cy="430887"/>
          </a:xfrm>
          <a:prstGeom prst="rect">
            <a:avLst/>
          </a:prstGeom>
          <a:noFill/>
          <a:effectLst>
            <a:glow>
              <a:schemeClr val="bg1">
                <a:alpha val="71000"/>
              </a:schemeClr>
            </a:glow>
            <a:outerShdw dist="12700" dir="2700000" algn="ctr" rotWithShape="0">
              <a:schemeClr val="accent6">
                <a:lumMod val="50000"/>
                <a:alpha val="90000"/>
              </a:scheme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800" b="1" dirty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800" b="1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help all, we </a:t>
            </a:r>
            <a:r>
              <a:rPr lang="en-US" sz="2800" b="1" dirty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help each </a:t>
            </a:r>
            <a:r>
              <a:rPr lang="en-US" sz="2800" b="1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other.</a:t>
            </a:r>
            <a:endParaRPr lang="en-US" sz="2800" dirty="0">
              <a:solidFill>
                <a:srgbClr val="FF99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591660">
            <a:off x="-1301762" y="3321654"/>
            <a:ext cx="8824654" cy="3356621"/>
            <a:chOff x="-446094" y="2786140"/>
            <a:chExt cx="4352395" cy="1538602"/>
          </a:xfrm>
        </p:grpSpPr>
        <p:sp>
          <p:nvSpPr>
            <p:cNvPr id="11" name="Flowchart: Process 28"/>
            <p:cNvSpPr/>
            <p:nvPr/>
          </p:nvSpPr>
          <p:spPr>
            <a:xfrm rot="467633" flipH="1">
              <a:off x="-394922" y="2786140"/>
              <a:ext cx="4301223" cy="149685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202 h 10202"/>
                <a:gd name="connsiteX1" fmla="*/ 10000 w 10000"/>
                <a:gd name="connsiteY1" fmla="*/ 202 h 10202"/>
                <a:gd name="connsiteX2" fmla="*/ 10000 w 10000"/>
                <a:gd name="connsiteY2" fmla="*/ 10202 h 10202"/>
                <a:gd name="connsiteX3" fmla="*/ 0 w 10000"/>
                <a:gd name="connsiteY3" fmla="*/ 10202 h 10202"/>
                <a:gd name="connsiteX4" fmla="*/ 0 w 10000"/>
                <a:gd name="connsiteY4" fmla="*/ 202 h 10202"/>
                <a:gd name="connsiteX0" fmla="*/ 0 w 10000"/>
                <a:gd name="connsiteY0" fmla="*/ 0 h 10000"/>
                <a:gd name="connsiteX1" fmla="*/ 10000 w 10000"/>
                <a:gd name="connsiteY1" fmla="*/ 795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40"/>
                <a:gd name="connsiteY0" fmla="*/ 0 h 9886"/>
                <a:gd name="connsiteX1" fmla="*/ 10040 w 10040"/>
                <a:gd name="connsiteY1" fmla="*/ 681 h 9886"/>
                <a:gd name="connsiteX2" fmla="*/ 10040 w 10040"/>
                <a:gd name="connsiteY2" fmla="*/ 9886 h 9886"/>
                <a:gd name="connsiteX3" fmla="*/ 40 w 10040"/>
                <a:gd name="connsiteY3" fmla="*/ 9886 h 9886"/>
                <a:gd name="connsiteX4" fmla="*/ 0 w 10040"/>
                <a:gd name="connsiteY4" fmla="*/ 0 h 9886"/>
                <a:gd name="connsiteX0" fmla="*/ 0 w 10000"/>
                <a:gd name="connsiteY0" fmla="*/ 1308 h 11308"/>
                <a:gd name="connsiteX1" fmla="*/ 10000 w 10000"/>
                <a:gd name="connsiteY1" fmla="*/ 1997 h 11308"/>
                <a:gd name="connsiteX2" fmla="*/ 10000 w 10000"/>
                <a:gd name="connsiteY2" fmla="*/ 11308 h 11308"/>
                <a:gd name="connsiteX3" fmla="*/ 40 w 10000"/>
                <a:gd name="connsiteY3" fmla="*/ 11308 h 11308"/>
                <a:gd name="connsiteX4" fmla="*/ 0 w 10000"/>
                <a:gd name="connsiteY4" fmla="*/ 1308 h 11308"/>
                <a:gd name="connsiteX0" fmla="*/ 60 w 9962"/>
                <a:gd name="connsiteY0" fmla="*/ 1766 h 10272"/>
                <a:gd name="connsiteX1" fmla="*/ 9962 w 9962"/>
                <a:gd name="connsiteY1" fmla="*/ 961 h 10272"/>
                <a:gd name="connsiteX2" fmla="*/ 9962 w 9962"/>
                <a:gd name="connsiteY2" fmla="*/ 10272 h 10272"/>
                <a:gd name="connsiteX3" fmla="*/ 2 w 9962"/>
                <a:gd name="connsiteY3" fmla="*/ 10272 h 10272"/>
                <a:gd name="connsiteX4" fmla="*/ 60 w 9962"/>
                <a:gd name="connsiteY4" fmla="*/ 1766 h 10272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4295 h 12576"/>
                <a:gd name="connsiteX1" fmla="*/ 10000 w 10000"/>
                <a:gd name="connsiteY1" fmla="*/ 3512 h 12576"/>
                <a:gd name="connsiteX2" fmla="*/ 10000 w 10000"/>
                <a:gd name="connsiteY2" fmla="*/ 12576 h 12576"/>
                <a:gd name="connsiteX3" fmla="*/ 2 w 10000"/>
                <a:gd name="connsiteY3" fmla="*/ 12576 h 12576"/>
                <a:gd name="connsiteX4" fmla="*/ 60 w 10000"/>
                <a:gd name="connsiteY4" fmla="*/ 4295 h 12576"/>
                <a:gd name="connsiteX0" fmla="*/ 60 w 10000"/>
                <a:gd name="connsiteY0" fmla="*/ 3626 h 11907"/>
                <a:gd name="connsiteX1" fmla="*/ 9960 w 10000"/>
                <a:gd name="connsiteY1" fmla="*/ 4298 h 11907"/>
                <a:gd name="connsiteX2" fmla="*/ 10000 w 10000"/>
                <a:gd name="connsiteY2" fmla="*/ 11907 h 11907"/>
                <a:gd name="connsiteX3" fmla="*/ 2 w 10000"/>
                <a:gd name="connsiteY3" fmla="*/ 11907 h 11907"/>
                <a:gd name="connsiteX4" fmla="*/ 60 w 10000"/>
                <a:gd name="connsiteY4" fmla="*/ 3626 h 11907"/>
                <a:gd name="connsiteX0" fmla="*/ 60 w 10003"/>
                <a:gd name="connsiteY0" fmla="*/ 3169 h 11450"/>
                <a:gd name="connsiteX1" fmla="*/ 10000 w 10003"/>
                <a:gd name="connsiteY1" fmla="*/ 5072 h 11450"/>
                <a:gd name="connsiteX2" fmla="*/ 10000 w 10003"/>
                <a:gd name="connsiteY2" fmla="*/ 11450 h 11450"/>
                <a:gd name="connsiteX3" fmla="*/ 2 w 10003"/>
                <a:gd name="connsiteY3" fmla="*/ 11450 h 11450"/>
                <a:gd name="connsiteX4" fmla="*/ 60 w 10003"/>
                <a:gd name="connsiteY4" fmla="*/ 3169 h 11450"/>
                <a:gd name="connsiteX0" fmla="*/ 40 w 9983"/>
                <a:gd name="connsiteY0" fmla="*/ 3169 h 11450"/>
                <a:gd name="connsiteX1" fmla="*/ 9980 w 9983"/>
                <a:gd name="connsiteY1" fmla="*/ 5072 h 11450"/>
                <a:gd name="connsiteX2" fmla="*/ 9980 w 9983"/>
                <a:gd name="connsiteY2" fmla="*/ 11450 h 11450"/>
                <a:gd name="connsiteX3" fmla="*/ 2 w 9983"/>
                <a:gd name="connsiteY3" fmla="*/ 10107 h 11450"/>
                <a:gd name="connsiteX4" fmla="*/ 40 w 9983"/>
                <a:gd name="connsiteY4" fmla="*/ 3169 h 11450"/>
                <a:gd name="connsiteX0" fmla="*/ 40 w 10000"/>
                <a:gd name="connsiteY0" fmla="*/ 2768 h 10000"/>
                <a:gd name="connsiteX1" fmla="*/ 9997 w 10000"/>
                <a:gd name="connsiteY1" fmla="*/ 4430 h 10000"/>
                <a:gd name="connsiteX2" fmla="*/ 9997 w 10000"/>
                <a:gd name="connsiteY2" fmla="*/ 10000 h 10000"/>
                <a:gd name="connsiteX3" fmla="*/ 2 w 10000"/>
                <a:gd name="connsiteY3" fmla="*/ 8827 h 10000"/>
                <a:gd name="connsiteX4" fmla="*/ 40 w 10000"/>
                <a:gd name="connsiteY4" fmla="*/ 2768 h 10000"/>
                <a:gd name="connsiteX0" fmla="*/ 40 w 10000"/>
                <a:gd name="connsiteY0" fmla="*/ 2768 h 9717"/>
                <a:gd name="connsiteX1" fmla="*/ 9997 w 10000"/>
                <a:gd name="connsiteY1" fmla="*/ 4430 h 9717"/>
                <a:gd name="connsiteX2" fmla="*/ 9997 w 10000"/>
                <a:gd name="connsiteY2" fmla="*/ 9717 h 9717"/>
                <a:gd name="connsiteX3" fmla="*/ 2 w 10000"/>
                <a:gd name="connsiteY3" fmla="*/ 8827 h 9717"/>
                <a:gd name="connsiteX4" fmla="*/ 40 w 10000"/>
                <a:gd name="connsiteY4" fmla="*/ 2768 h 9717"/>
                <a:gd name="connsiteX0" fmla="*/ 40 w 10006"/>
                <a:gd name="connsiteY0" fmla="*/ 2848 h 9999"/>
                <a:gd name="connsiteX1" fmla="*/ 10003 w 10006"/>
                <a:gd name="connsiteY1" fmla="*/ 4558 h 9999"/>
                <a:gd name="connsiteX2" fmla="*/ 9997 w 10006"/>
                <a:gd name="connsiteY2" fmla="*/ 9999 h 9999"/>
                <a:gd name="connsiteX3" fmla="*/ 2 w 10006"/>
                <a:gd name="connsiteY3" fmla="*/ 9083 h 9999"/>
                <a:gd name="connsiteX4" fmla="*/ 40 w 10006"/>
                <a:gd name="connsiteY4" fmla="*/ 2848 h 9999"/>
                <a:gd name="connsiteX0" fmla="*/ 40 w 9998"/>
                <a:gd name="connsiteY0" fmla="*/ 2848 h 10000"/>
                <a:gd name="connsiteX1" fmla="*/ 9997 w 9998"/>
                <a:gd name="connsiteY1" fmla="*/ 4558 h 10000"/>
                <a:gd name="connsiteX2" fmla="*/ 9991 w 9998"/>
                <a:gd name="connsiteY2" fmla="*/ 10000 h 10000"/>
                <a:gd name="connsiteX3" fmla="*/ 2 w 9998"/>
                <a:gd name="connsiteY3" fmla="*/ 9084 h 10000"/>
                <a:gd name="connsiteX4" fmla="*/ 40 w 9998"/>
                <a:gd name="connsiteY4" fmla="*/ 2848 h 10000"/>
                <a:gd name="connsiteX0" fmla="*/ 40 w 10000"/>
                <a:gd name="connsiteY0" fmla="*/ 1490 h 8642"/>
                <a:gd name="connsiteX1" fmla="*/ 9999 w 10000"/>
                <a:gd name="connsiteY1" fmla="*/ 3200 h 8642"/>
                <a:gd name="connsiteX2" fmla="*/ 9993 w 10000"/>
                <a:gd name="connsiteY2" fmla="*/ 8642 h 8642"/>
                <a:gd name="connsiteX3" fmla="*/ 2 w 10000"/>
                <a:gd name="connsiteY3" fmla="*/ 7726 h 8642"/>
                <a:gd name="connsiteX4" fmla="*/ 40 w 10000"/>
                <a:gd name="connsiteY4" fmla="*/ 1490 h 8642"/>
                <a:gd name="connsiteX0" fmla="*/ 40 w 10000"/>
                <a:gd name="connsiteY0" fmla="*/ 1724 h 10000"/>
                <a:gd name="connsiteX1" fmla="*/ 9999 w 10000"/>
                <a:gd name="connsiteY1" fmla="*/ 3703 h 10000"/>
                <a:gd name="connsiteX2" fmla="*/ 9993 w 10000"/>
                <a:gd name="connsiteY2" fmla="*/ 10000 h 10000"/>
                <a:gd name="connsiteX3" fmla="*/ 2 w 10000"/>
                <a:gd name="connsiteY3" fmla="*/ 8940 h 10000"/>
                <a:gd name="connsiteX4" fmla="*/ 40 w 10000"/>
                <a:gd name="connsiteY4" fmla="*/ 1724 h 10000"/>
                <a:gd name="connsiteX0" fmla="*/ 40 w 10000"/>
                <a:gd name="connsiteY0" fmla="*/ 3305 h 11581"/>
                <a:gd name="connsiteX1" fmla="*/ 9999 w 10000"/>
                <a:gd name="connsiteY1" fmla="*/ 5284 h 11581"/>
                <a:gd name="connsiteX2" fmla="*/ 9993 w 10000"/>
                <a:gd name="connsiteY2" fmla="*/ 11581 h 11581"/>
                <a:gd name="connsiteX3" fmla="*/ 2 w 10000"/>
                <a:gd name="connsiteY3" fmla="*/ 10521 h 11581"/>
                <a:gd name="connsiteX4" fmla="*/ 40 w 10000"/>
                <a:gd name="connsiteY4" fmla="*/ 3305 h 11581"/>
                <a:gd name="connsiteX0" fmla="*/ 40 w 10000"/>
                <a:gd name="connsiteY0" fmla="*/ 3305 h 11947"/>
                <a:gd name="connsiteX1" fmla="*/ 9999 w 10000"/>
                <a:gd name="connsiteY1" fmla="*/ 5284 h 11947"/>
                <a:gd name="connsiteX2" fmla="*/ 9993 w 10000"/>
                <a:gd name="connsiteY2" fmla="*/ 11581 h 11947"/>
                <a:gd name="connsiteX3" fmla="*/ 2 w 10000"/>
                <a:gd name="connsiteY3" fmla="*/ 10521 h 11947"/>
                <a:gd name="connsiteX4" fmla="*/ 40 w 10000"/>
                <a:gd name="connsiteY4" fmla="*/ 3305 h 11947"/>
                <a:gd name="connsiteX0" fmla="*/ 40 w 10002"/>
                <a:gd name="connsiteY0" fmla="*/ 3305 h 17513"/>
                <a:gd name="connsiteX1" fmla="*/ 9999 w 10002"/>
                <a:gd name="connsiteY1" fmla="*/ 5284 h 17513"/>
                <a:gd name="connsiteX2" fmla="*/ 10002 w 10002"/>
                <a:gd name="connsiteY2" fmla="*/ 17258 h 17513"/>
                <a:gd name="connsiteX3" fmla="*/ 2 w 10002"/>
                <a:gd name="connsiteY3" fmla="*/ 10521 h 17513"/>
                <a:gd name="connsiteX4" fmla="*/ 40 w 10002"/>
                <a:gd name="connsiteY4" fmla="*/ 3305 h 17513"/>
                <a:gd name="connsiteX0" fmla="*/ 40 w 10002"/>
                <a:gd name="connsiteY0" fmla="*/ 3305 h 18902"/>
                <a:gd name="connsiteX1" fmla="*/ 9999 w 10002"/>
                <a:gd name="connsiteY1" fmla="*/ 5284 h 18902"/>
                <a:gd name="connsiteX2" fmla="*/ 10002 w 10002"/>
                <a:gd name="connsiteY2" fmla="*/ 17258 h 18902"/>
                <a:gd name="connsiteX3" fmla="*/ 2 w 10002"/>
                <a:gd name="connsiteY3" fmla="*/ 10521 h 18902"/>
                <a:gd name="connsiteX4" fmla="*/ 40 w 10002"/>
                <a:gd name="connsiteY4" fmla="*/ 3305 h 18902"/>
                <a:gd name="connsiteX0" fmla="*/ 40 w 10002"/>
                <a:gd name="connsiteY0" fmla="*/ 3305 h 18694"/>
                <a:gd name="connsiteX1" fmla="*/ 9999 w 10002"/>
                <a:gd name="connsiteY1" fmla="*/ 5284 h 18694"/>
                <a:gd name="connsiteX2" fmla="*/ 10002 w 10002"/>
                <a:gd name="connsiteY2" fmla="*/ 17258 h 18694"/>
                <a:gd name="connsiteX3" fmla="*/ 2 w 10002"/>
                <a:gd name="connsiteY3" fmla="*/ 10521 h 18694"/>
                <a:gd name="connsiteX4" fmla="*/ 40 w 10002"/>
                <a:gd name="connsiteY4" fmla="*/ 3305 h 18694"/>
                <a:gd name="connsiteX0" fmla="*/ 40 w 10002"/>
                <a:gd name="connsiteY0" fmla="*/ 4605 h 19994"/>
                <a:gd name="connsiteX1" fmla="*/ 9999 w 10002"/>
                <a:gd name="connsiteY1" fmla="*/ 6584 h 19994"/>
                <a:gd name="connsiteX2" fmla="*/ 10002 w 10002"/>
                <a:gd name="connsiteY2" fmla="*/ 18558 h 19994"/>
                <a:gd name="connsiteX3" fmla="*/ 2 w 10002"/>
                <a:gd name="connsiteY3" fmla="*/ 11821 h 19994"/>
                <a:gd name="connsiteX4" fmla="*/ 40 w 10002"/>
                <a:gd name="connsiteY4" fmla="*/ 4605 h 19994"/>
                <a:gd name="connsiteX0" fmla="*/ 40 w 10002"/>
                <a:gd name="connsiteY0" fmla="*/ 4063 h 19452"/>
                <a:gd name="connsiteX1" fmla="*/ 9999 w 10002"/>
                <a:gd name="connsiteY1" fmla="*/ 6042 h 19452"/>
                <a:gd name="connsiteX2" fmla="*/ 10002 w 10002"/>
                <a:gd name="connsiteY2" fmla="*/ 18016 h 19452"/>
                <a:gd name="connsiteX3" fmla="*/ 2 w 10002"/>
                <a:gd name="connsiteY3" fmla="*/ 11279 h 19452"/>
                <a:gd name="connsiteX4" fmla="*/ 40 w 10002"/>
                <a:gd name="connsiteY4" fmla="*/ 4063 h 19452"/>
                <a:gd name="connsiteX0" fmla="*/ 40 w 10002"/>
                <a:gd name="connsiteY0" fmla="*/ 4063 h 18770"/>
                <a:gd name="connsiteX1" fmla="*/ 9999 w 10002"/>
                <a:gd name="connsiteY1" fmla="*/ 6042 h 18770"/>
                <a:gd name="connsiteX2" fmla="*/ 10002 w 10002"/>
                <a:gd name="connsiteY2" fmla="*/ 18016 h 18770"/>
                <a:gd name="connsiteX3" fmla="*/ 2 w 10002"/>
                <a:gd name="connsiteY3" fmla="*/ 11279 h 18770"/>
                <a:gd name="connsiteX4" fmla="*/ 40 w 10002"/>
                <a:gd name="connsiteY4" fmla="*/ 4063 h 18770"/>
                <a:gd name="connsiteX0" fmla="*/ 0 w 9962"/>
                <a:gd name="connsiteY0" fmla="*/ 4063 h 18685"/>
                <a:gd name="connsiteX1" fmla="*/ 9959 w 9962"/>
                <a:gd name="connsiteY1" fmla="*/ 6042 h 18685"/>
                <a:gd name="connsiteX2" fmla="*/ 9962 w 9962"/>
                <a:gd name="connsiteY2" fmla="*/ 18016 h 18685"/>
                <a:gd name="connsiteX3" fmla="*/ 238 w 9962"/>
                <a:gd name="connsiteY3" fmla="*/ 7827 h 18685"/>
                <a:gd name="connsiteX4" fmla="*/ 0 w 9962"/>
                <a:gd name="connsiteY4" fmla="*/ 4063 h 18685"/>
                <a:gd name="connsiteX0" fmla="*/ 0 w 10000"/>
                <a:gd name="connsiteY0" fmla="*/ 2174 h 10000"/>
                <a:gd name="connsiteX1" fmla="*/ 9997 w 10000"/>
                <a:gd name="connsiteY1" fmla="*/ 3234 h 10000"/>
                <a:gd name="connsiteX2" fmla="*/ 10000 w 10000"/>
                <a:gd name="connsiteY2" fmla="*/ 9642 h 10000"/>
                <a:gd name="connsiteX3" fmla="*/ 239 w 10000"/>
                <a:gd name="connsiteY3" fmla="*/ 4189 h 10000"/>
                <a:gd name="connsiteX4" fmla="*/ 0 w 10000"/>
                <a:gd name="connsiteY4" fmla="*/ 2174 h 10000"/>
                <a:gd name="connsiteX0" fmla="*/ 0 w 9944"/>
                <a:gd name="connsiteY0" fmla="*/ 2135 h 10254"/>
                <a:gd name="connsiteX1" fmla="*/ 9941 w 9944"/>
                <a:gd name="connsiteY1" fmla="*/ 3488 h 10254"/>
                <a:gd name="connsiteX2" fmla="*/ 9944 w 9944"/>
                <a:gd name="connsiteY2" fmla="*/ 9896 h 10254"/>
                <a:gd name="connsiteX3" fmla="*/ 183 w 9944"/>
                <a:gd name="connsiteY3" fmla="*/ 4443 h 10254"/>
                <a:gd name="connsiteX4" fmla="*/ 0 w 9944"/>
                <a:gd name="connsiteY4" fmla="*/ 2135 h 1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4" h="10254">
                  <a:moveTo>
                    <a:pt x="0" y="2135"/>
                  </a:moveTo>
                  <a:cubicBezTo>
                    <a:pt x="4087" y="-4828"/>
                    <a:pt x="7512" y="7843"/>
                    <a:pt x="9941" y="3488"/>
                  </a:cubicBezTo>
                  <a:cubicBezTo>
                    <a:pt x="9948" y="4830"/>
                    <a:pt x="9931" y="8484"/>
                    <a:pt x="9944" y="9896"/>
                  </a:cubicBezTo>
                  <a:cubicBezTo>
                    <a:pt x="6708" y="12715"/>
                    <a:pt x="4307" y="-2242"/>
                    <a:pt x="183" y="4443"/>
                  </a:cubicBezTo>
                  <a:cubicBezTo>
                    <a:pt x="170" y="2637"/>
                    <a:pt x="49" y="2692"/>
                    <a:pt x="0" y="213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Process 28"/>
            <p:cNvSpPr/>
            <p:nvPr/>
          </p:nvSpPr>
          <p:spPr>
            <a:xfrm rot="194242" flipH="1">
              <a:off x="-446094" y="2984379"/>
              <a:ext cx="4332192" cy="134036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202 h 10202"/>
                <a:gd name="connsiteX1" fmla="*/ 10000 w 10000"/>
                <a:gd name="connsiteY1" fmla="*/ 202 h 10202"/>
                <a:gd name="connsiteX2" fmla="*/ 10000 w 10000"/>
                <a:gd name="connsiteY2" fmla="*/ 10202 h 10202"/>
                <a:gd name="connsiteX3" fmla="*/ 0 w 10000"/>
                <a:gd name="connsiteY3" fmla="*/ 10202 h 10202"/>
                <a:gd name="connsiteX4" fmla="*/ 0 w 10000"/>
                <a:gd name="connsiteY4" fmla="*/ 202 h 10202"/>
                <a:gd name="connsiteX0" fmla="*/ 0 w 10000"/>
                <a:gd name="connsiteY0" fmla="*/ 0 h 10000"/>
                <a:gd name="connsiteX1" fmla="*/ 10000 w 10000"/>
                <a:gd name="connsiteY1" fmla="*/ 795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40"/>
                <a:gd name="connsiteY0" fmla="*/ 0 h 9886"/>
                <a:gd name="connsiteX1" fmla="*/ 10040 w 10040"/>
                <a:gd name="connsiteY1" fmla="*/ 681 h 9886"/>
                <a:gd name="connsiteX2" fmla="*/ 10040 w 10040"/>
                <a:gd name="connsiteY2" fmla="*/ 9886 h 9886"/>
                <a:gd name="connsiteX3" fmla="*/ 40 w 10040"/>
                <a:gd name="connsiteY3" fmla="*/ 9886 h 9886"/>
                <a:gd name="connsiteX4" fmla="*/ 0 w 10040"/>
                <a:gd name="connsiteY4" fmla="*/ 0 h 9886"/>
                <a:gd name="connsiteX0" fmla="*/ 0 w 10000"/>
                <a:gd name="connsiteY0" fmla="*/ 1308 h 11308"/>
                <a:gd name="connsiteX1" fmla="*/ 10000 w 10000"/>
                <a:gd name="connsiteY1" fmla="*/ 1997 h 11308"/>
                <a:gd name="connsiteX2" fmla="*/ 10000 w 10000"/>
                <a:gd name="connsiteY2" fmla="*/ 11308 h 11308"/>
                <a:gd name="connsiteX3" fmla="*/ 40 w 10000"/>
                <a:gd name="connsiteY3" fmla="*/ 11308 h 11308"/>
                <a:gd name="connsiteX4" fmla="*/ 0 w 10000"/>
                <a:gd name="connsiteY4" fmla="*/ 1308 h 11308"/>
                <a:gd name="connsiteX0" fmla="*/ 60 w 9962"/>
                <a:gd name="connsiteY0" fmla="*/ 1766 h 10272"/>
                <a:gd name="connsiteX1" fmla="*/ 9962 w 9962"/>
                <a:gd name="connsiteY1" fmla="*/ 961 h 10272"/>
                <a:gd name="connsiteX2" fmla="*/ 9962 w 9962"/>
                <a:gd name="connsiteY2" fmla="*/ 10272 h 10272"/>
                <a:gd name="connsiteX3" fmla="*/ 2 w 9962"/>
                <a:gd name="connsiteY3" fmla="*/ 10272 h 10272"/>
                <a:gd name="connsiteX4" fmla="*/ 60 w 9962"/>
                <a:gd name="connsiteY4" fmla="*/ 1766 h 10272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4295 h 12576"/>
                <a:gd name="connsiteX1" fmla="*/ 10000 w 10000"/>
                <a:gd name="connsiteY1" fmla="*/ 3512 h 12576"/>
                <a:gd name="connsiteX2" fmla="*/ 10000 w 10000"/>
                <a:gd name="connsiteY2" fmla="*/ 12576 h 12576"/>
                <a:gd name="connsiteX3" fmla="*/ 2 w 10000"/>
                <a:gd name="connsiteY3" fmla="*/ 12576 h 12576"/>
                <a:gd name="connsiteX4" fmla="*/ 60 w 10000"/>
                <a:gd name="connsiteY4" fmla="*/ 4295 h 12576"/>
                <a:gd name="connsiteX0" fmla="*/ 60 w 10000"/>
                <a:gd name="connsiteY0" fmla="*/ 3626 h 11907"/>
                <a:gd name="connsiteX1" fmla="*/ 9960 w 10000"/>
                <a:gd name="connsiteY1" fmla="*/ 4298 h 11907"/>
                <a:gd name="connsiteX2" fmla="*/ 10000 w 10000"/>
                <a:gd name="connsiteY2" fmla="*/ 11907 h 11907"/>
                <a:gd name="connsiteX3" fmla="*/ 2 w 10000"/>
                <a:gd name="connsiteY3" fmla="*/ 11907 h 11907"/>
                <a:gd name="connsiteX4" fmla="*/ 60 w 10000"/>
                <a:gd name="connsiteY4" fmla="*/ 3626 h 11907"/>
                <a:gd name="connsiteX0" fmla="*/ 60 w 10003"/>
                <a:gd name="connsiteY0" fmla="*/ 3169 h 11450"/>
                <a:gd name="connsiteX1" fmla="*/ 10000 w 10003"/>
                <a:gd name="connsiteY1" fmla="*/ 5072 h 11450"/>
                <a:gd name="connsiteX2" fmla="*/ 10000 w 10003"/>
                <a:gd name="connsiteY2" fmla="*/ 11450 h 11450"/>
                <a:gd name="connsiteX3" fmla="*/ 2 w 10003"/>
                <a:gd name="connsiteY3" fmla="*/ 11450 h 11450"/>
                <a:gd name="connsiteX4" fmla="*/ 60 w 10003"/>
                <a:gd name="connsiteY4" fmla="*/ 3169 h 11450"/>
                <a:gd name="connsiteX0" fmla="*/ 40 w 9983"/>
                <a:gd name="connsiteY0" fmla="*/ 3169 h 11450"/>
                <a:gd name="connsiteX1" fmla="*/ 9980 w 9983"/>
                <a:gd name="connsiteY1" fmla="*/ 5072 h 11450"/>
                <a:gd name="connsiteX2" fmla="*/ 9980 w 9983"/>
                <a:gd name="connsiteY2" fmla="*/ 11450 h 11450"/>
                <a:gd name="connsiteX3" fmla="*/ 2 w 9983"/>
                <a:gd name="connsiteY3" fmla="*/ 10107 h 11450"/>
                <a:gd name="connsiteX4" fmla="*/ 40 w 9983"/>
                <a:gd name="connsiteY4" fmla="*/ 3169 h 11450"/>
                <a:gd name="connsiteX0" fmla="*/ 40 w 10000"/>
                <a:gd name="connsiteY0" fmla="*/ 2768 h 10000"/>
                <a:gd name="connsiteX1" fmla="*/ 9997 w 10000"/>
                <a:gd name="connsiteY1" fmla="*/ 4430 h 10000"/>
                <a:gd name="connsiteX2" fmla="*/ 9997 w 10000"/>
                <a:gd name="connsiteY2" fmla="*/ 10000 h 10000"/>
                <a:gd name="connsiteX3" fmla="*/ 2 w 10000"/>
                <a:gd name="connsiteY3" fmla="*/ 8827 h 10000"/>
                <a:gd name="connsiteX4" fmla="*/ 40 w 10000"/>
                <a:gd name="connsiteY4" fmla="*/ 2768 h 10000"/>
                <a:gd name="connsiteX0" fmla="*/ 40 w 10000"/>
                <a:gd name="connsiteY0" fmla="*/ 2768 h 9717"/>
                <a:gd name="connsiteX1" fmla="*/ 9997 w 10000"/>
                <a:gd name="connsiteY1" fmla="*/ 4430 h 9717"/>
                <a:gd name="connsiteX2" fmla="*/ 9997 w 10000"/>
                <a:gd name="connsiteY2" fmla="*/ 9717 h 9717"/>
                <a:gd name="connsiteX3" fmla="*/ 2 w 10000"/>
                <a:gd name="connsiteY3" fmla="*/ 8827 h 9717"/>
                <a:gd name="connsiteX4" fmla="*/ 40 w 10000"/>
                <a:gd name="connsiteY4" fmla="*/ 2768 h 9717"/>
                <a:gd name="connsiteX0" fmla="*/ 40 w 10006"/>
                <a:gd name="connsiteY0" fmla="*/ 2848 h 9999"/>
                <a:gd name="connsiteX1" fmla="*/ 10003 w 10006"/>
                <a:gd name="connsiteY1" fmla="*/ 4558 h 9999"/>
                <a:gd name="connsiteX2" fmla="*/ 9997 w 10006"/>
                <a:gd name="connsiteY2" fmla="*/ 9999 h 9999"/>
                <a:gd name="connsiteX3" fmla="*/ 2 w 10006"/>
                <a:gd name="connsiteY3" fmla="*/ 9083 h 9999"/>
                <a:gd name="connsiteX4" fmla="*/ 40 w 10006"/>
                <a:gd name="connsiteY4" fmla="*/ 2848 h 9999"/>
                <a:gd name="connsiteX0" fmla="*/ 40 w 9998"/>
                <a:gd name="connsiteY0" fmla="*/ 2848 h 10000"/>
                <a:gd name="connsiteX1" fmla="*/ 9997 w 9998"/>
                <a:gd name="connsiteY1" fmla="*/ 4558 h 10000"/>
                <a:gd name="connsiteX2" fmla="*/ 9991 w 9998"/>
                <a:gd name="connsiteY2" fmla="*/ 10000 h 10000"/>
                <a:gd name="connsiteX3" fmla="*/ 2 w 9998"/>
                <a:gd name="connsiteY3" fmla="*/ 9084 h 10000"/>
                <a:gd name="connsiteX4" fmla="*/ 40 w 9998"/>
                <a:gd name="connsiteY4" fmla="*/ 2848 h 10000"/>
                <a:gd name="connsiteX0" fmla="*/ 40 w 10000"/>
                <a:gd name="connsiteY0" fmla="*/ 1490 h 8642"/>
                <a:gd name="connsiteX1" fmla="*/ 9999 w 10000"/>
                <a:gd name="connsiteY1" fmla="*/ 3200 h 8642"/>
                <a:gd name="connsiteX2" fmla="*/ 9993 w 10000"/>
                <a:gd name="connsiteY2" fmla="*/ 8642 h 8642"/>
                <a:gd name="connsiteX3" fmla="*/ 2 w 10000"/>
                <a:gd name="connsiteY3" fmla="*/ 7726 h 8642"/>
                <a:gd name="connsiteX4" fmla="*/ 40 w 10000"/>
                <a:gd name="connsiteY4" fmla="*/ 1490 h 8642"/>
                <a:gd name="connsiteX0" fmla="*/ 40 w 10000"/>
                <a:gd name="connsiteY0" fmla="*/ 1724 h 10000"/>
                <a:gd name="connsiteX1" fmla="*/ 9999 w 10000"/>
                <a:gd name="connsiteY1" fmla="*/ 3703 h 10000"/>
                <a:gd name="connsiteX2" fmla="*/ 9993 w 10000"/>
                <a:gd name="connsiteY2" fmla="*/ 10000 h 10000"/>
                <a:gd name="connsiteX3" fmla="*/ 2 w 10000"/>
                <a:gd name="connsiteY3" fmla="*/ 8940 h 10000"/>
                <a:gd name="connsiteX4" fmla="*/ 40 w 10000"/>
                <a:gd name="connsiteY4" fmla="*/ 1724 h 10000"/>
                <a:gd name="connsiteX0" fmla="*/ 40 w 10000"/>
                <a:gd name="connsiteY0" fmla="*/ 3305 h 11581"/>
                <a:gd name="connsiteX1" fmla="*/ 9999 w 10000"/>
                <a:gd name="connsiteY1" fmla="*/ 5284 h 11581"/>
                <a:gd name="connsiteX2" fmla="*/ 9993 w 10000"/>
                <a:gd name="connsiteY2" fmla="*/ 11581 h 11581"/>
                <a:gd name="connsiteX3" fmla="*/ 2 w 10000"/>
                <a:gd name="connsiteY3" fmla="*/ 10521 h 11581"/>
                <a:gd name="connsiteX4" fmla="*/ 40 w 10000"/>
                <a:gd name="connsiteY4" fmla="*/ 3305 h 11581"/>
                <a:gd name="connsiteX0" fmla="*/ 40 w 10000"/>
                <a:gd name="connsiteY0" fmla="*/ 3305 h 11947"/>
                <a:gd name="connsiteX1" fmla="*/ 9999 w 10000"/>
                <a:gd name="connsiteY1" fmla="*/ 5284 h 11947"/>
                <a:gd name="connsiteX2" fmla="*/ 9993 w 10000"/>
                <a:gd name="connsiteY2" fmla="*/ 11581 h 11947"/>
                <a:gd name="connsiteX3" fmla="*/ 2 w 10000"/>
                <a:gd name="connsiteY3" fmla="*/ 10521 h 11947"/>
                <a:gd name="connsiteX4" fmla="*/ 40 w 10000"/>
                <a:gd name="connsiteY4" fmla="*/ 3305 h 11947"/>
                <a:gd name="connsiteX0" fmla="*/ 40 w 10002"/>
                <a:gd name="connsiteY0" fmla="*/ 3305 h 17513"/>
                <a:gd name="connsiteX1" fmla="*/ 9999 w 10002"/>
                <a:gd name="connsiteY1" fmla="*/ 5284 h 17513"/>
                <a:gd name="connsiteX2" fmla="*/ 10002 w 10002"/>
                <a:gd name="connsiteY2" fmla="*/ 17258 h 17513"/>
                <a:gd name="connsiteX3" fmla="*/ 2 w 10002"/>
                <a:gd name="connsiteY3" fmla="*/ 10521 h 17513"/>
                <a:gd name="connsiteX4" fmla="*/ 40 w 10002"/>
                <a:gd name="connsiteY4" fmla="*/ 3305 h 17513"/>
                <a:gd name="connsiteX0" fmla="*/ 40 w 10002"/>
                <a:gd name="connsiteY0" fmla="*/ 3305 h 18902"/>
                <a:gd name="connsiteX1" fmla="*/ 9999 w 10002"/>
                <a:gd name="connsiteY1" fmla="*/ 5284 h 18902"/>
                <a:gd name="connsiteX2" fmla="*/ 10002 w 10002"/>
                <a:gd name="connsiteY2" fmla="*/ 17258 h 18902"/>
                <a:gd name="connsiteX3" fmla="*/ 2 w 10002"/>
                <a:gd name="connsiteY3" fmla="*/ 10521 h 18902"/>
                <a:gd name="connsiteX4" fmla="*/ 40 w 10002"/>
                <a:gd name="connsiteY4" fmla="*/ 3305 h 18902"/>
                <a:gd name="connsiteX0" fmla="*/ 40 w 10002"/>
                <a:gd name="connsiteY0" fmla="*/ 3305 h 18694"/>
                <a:gd name="connsiteX1" fmla="*/ 9999 w 10002"/>
                <a:gd name="connsiteY1" fmla="*/ 5284 h 18694"/>
                <a:gd name="connsiteX2" fmla="*/ 10002 w 10002"/>
                <a:gd name="connsiteY2" fmla="*/ 17258 h 18694"/>
                <a:gd name="connsiteX3" fmla="*/ 2 w 10002"/>
                <a:gd name="connsiteY3" fmla="*/ 10521 h 18694"/>
                <a:gd name="connsiteX4" fmla="*/ 40 w 10002"/>
                <a:gd name="connsiteY4" fmla="*/ 3305 h 18694"/>
                <a:gd name="connsiteX0" fmla="*/ 40 w 10002"/>
                <a:gd name="connsiteY0" fmla="*/ 4605 h 19994"/>
                <a:gd name="connsiteX1" fmla="*/ 9999 w 10002"/>
                <a:gd name="connsiteY1" fmla="*/ 6584 h 19994"/>
                <a:gd name="connsiteX2" fmla="*/ 10002 w 10002"/>
                <a:gd name="connsiteY2" fmla="*/ 18558 h 19994"/>
                <a:gd name="connsiteX3" fmla="*/ 2 w 10002"/>
                <a:gd name="connsiteY3" fmla="*/ 11821 h 19994"/>
                <a:gd name="connsiteX4" fmla="*/ 40 w 10002"/>
                <a:gd name="connsiteY4" fmla="*/ 4605 h 19994"/>
                <a:gd name="connsiteX0" fmla="*/ 40 w 10002"/>
                <a:gd name="connsiteY0" fmla="*/ 4063 h 19452"/>
                <a:gd name="connsiteX1" fmla="*/ 9999 w 10002"/>
                <a:gd name="connsiteY1" fmla="*/ 6042 h 19452"/>
                <a:gd name="connsiteX2" fmla="*/ 10002 w 10002"/>
                <a:gd name="connsiteY2" fmla="*/ 18016 h 19452"/>
                <a:gd name="connsiteX3" fmla="*/ 2 w 10002"/>
                <a:gd name="connsiteY3" fmla="*/ 11279 h 19452"/>
                <a:gd name="connsiteX4" fmla="*/ 40 w 10002"/>
                <a:gd name="connsiteY4" fmla="*/ 4063 h 19452"/>
                <a:gd name="connsiteX0" fmla="*/ 40 w 10002"/>
                <a:gd name="connsiteY0" fmla="*/ 4063 h 18770"/>
                <a:gd name="connsiteX1" fmla="*/ 9999 w 10002"/>
                <a:gd name="connsiteY1" fmla="*/ 6042 h 18770"/>
                <a:gd name="connsiteX2" fmla="*/ 10002 w 10002"/>
                <a:gd name="connsiteY2" fmla="*/ 18016 h 18770"/>
                <a:gd name="connsiteX3" fmla="*/ 2 w 10002"/>
                <a:gd name="connsiteY3" fmla="*/ 11279 h 18770"/>
                <a:gd name="connsiteX4" fmla="*/ 40 w 10002"/>
                <a:gd name="connsiteY4" fmla="*/ 4063 h 18770"/>
                <a:gd name="connsiteX0" fmla="*/ 0 w 9962"/>
                <a:gd name="connsiteY0" fmla="*/ 4063 h 18685"/>
                <a:gd name="connsiteX1" fmla="*/ 9959 w 9962"/>
                <a:gd name="connsiteY1" fmla="*/ 6042 h 18685"/>
                <a:gd name="connsiteX2" fmla="*/ 9962 w 9962"/>
                <a:gd name="connsiteY2" fmla="*/ 18016 h 18685"/>
                <a:gd name="connsiteX3" fmla="*/ 238 w 9962"/>
                <a:gd name="connsiteY3" fmla="*/ 7827 h 18685"/>
                <a:gd name="connsiteX4" fmla="*/ 0 w 9962"/>
                <a:gd name="connsiteY4" fmla="*/ 4063 h 18685"/>
                <a:gd name="connsiteX0" fmla="*/ 0 w 10000"/>
                <a:gd name="connsiteY0" fmla="*/ 2174 h 10000"/>
                <a:gd name="connsiteX1" fmla="*/ 9997 w 10000"/>
                <a:gd name="connsiteY1" fmla="*/ 3234 h 10000"/>
                <a:gd name="connsiteX2" fmla="*/ 10000 w 10000"/>
                <a:gd name="connsiteY2" fmla="*/ 9642 h 10000"/>
                <a:gd name="connsiteX3" fmla="*/ 239 w 10000"/>
                <a:gd name="connsiteY3" fmla="*/ 4189 h 10000"/>
                <a:gd name="connsiteX4" fmla="*/ 0 w 10000"/>
                <a:gd name="connsiteY4" fmla="*/ 2174 h 10000"/>
                <a:gd name="connsiteX0" fmla="*/ 0 w 9944"/>
                <a:gd name="connsiteY0" fmla="*/ 2135 h 10254"/>
                <a:gd name="connsiteX1" fmla="*/ 9941 w 9944"/>
                <a:gd name="connsiteY1" fmla="*/ 3488 h 10254"/>
                <a:gd name="connsiteX2" fmla="*/ 9944 w 9944"/>
                <a:gd name="connsiteY2" fmla="*/ 9896 h 10254"/>
                <a:gd name="connsiteX3" fmla="*/ 183 w 9944"/>
                <a:gd name="connsiteY3" fmla="*/ 4443 h 10254"/>
                <a:gd name="connsiteX4" fmla="*/ 0 w 9944"/>
                <a:gd name="connsiteY4" fmla="*/ 2135 h 10254"/>
                <a:gd name="connsiteX0" fmla="*/ 0 w 10000"/>
                <a:gd name="connsiteY0" fmla="*/ 2082 h 9710"/>
                <a:gd name="connsiteX1" fmla="*/ 9997 w 10000"/>
                <a:gd name="connsiteY1" fmla="*/ 3402 h 9710"/>
                <a:gd name="connsiteX2" fmla="*/ 10000 w 10000"/>
                <a:gd name="connsiteY2" fmla="*/ 9651 h 9710"/>
                <a:gd name="connsiteX3" fmla="*/ 184 w 10000"/>
                <a:gd name="connsiteY3" fmla="*/ 4333 h 9710"/>
                <a:gd name="connsiteX4" fmla="*/ 0 w 10000"/>
                <a:gd name="connsiteY4" fmla="*/ 2082 h 9710"/>
                <a:gd name="connsiteX0" fmla="*/ 0 w 10072"/>
                <a:gd name="connsiteY0" fmla="*/ 2144 h 9222"/>
                <a:gd name="connsiteX1" fmla="*/ 9997 w 10072"/>
                <a:gd name="connsiteY1" fmla="*/ 3504 h 9222"/>
                <a:gd name="connsiteX2" fmla="*/ 10072 w 10072"/>
                <a:gd name="connsiteY2" fmla="*/ 9157 h 9222"/>
                <a:gd name="connsiteX3" fmla="*/ 184 w 10072"/>
                <a:gd name="connsiteY3" fmla="*/ 4462 h 9222"/>
                <a:gd name="connsiteX4" fmla="*/ 0 w 10072"/>
                <a:gd name="connsiteY4" fmla="*/ 2144 h 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2" h="9222">
                  <a:moveTo>
                    <a:pt x="0" y="2144"/>
                  </a:moveTo>
                  <a:cubicBezTo>
                    <a:pt x="4110" y="-4849"/>
                    <a:pt x="7554" y="7877"/>
                    <a:pt x="9997" y="3504"/>
                  </a:cubicBezTo>
                  <a:cubicBezTo>
                    <a:pt x="10004" y="4851"/>
                    <a:pt x="10059" y="7739"/>
                    <a:pt x="10072" y="9157"/>
                  </a:cubicBezTo>
                  <a:cubicBezTo>
                    <a:pt x="6048" y="10226"/>
                    <a:pt x="4331" y="-2251"/>
                    <a:pt x="184" y="4462"/>
                  </a:cubicBezTo>
                  <a:cubicBezTo>
                    <a:pt x="171" y="2649"/>
                    <a:pt x="49" y="2703"/>
                    <a:pt x="0" y="21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118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774700" y="-800100"/>
            <a:ext cx="4572000" cy="6172200"/>
            <a:chOff x="0" y="228600"/>
            <a:chExt cx="4572000" cy="6172200"/>
          </a:xfrm>
        </p:grpSpPr>
        <p:sp>
          <p:nvSpPr>
            <p:cNvPr id="16" name="Rectangle 15"/>
            <p:cNvSpPr/>
            <p:nvPr/>
          </p:nvSpPr>
          <p:spPr>
            <a:xfrm>
              <a:off x="0" y="3403600"/>
              <a:ext cx="4572000" cy="2997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825501" y="2959100"/>
              <a:ext cx="2692400" cy="3886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need your help to learn how to prevent cancer before it </a:t>
              </a:r>
              <a:r>
                <a:rPr lang="en-US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starts.</a:t>
              </a:r>
            </a:p>
            <a:p>
              <a:endParaRPr lang="en-US" sz="11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staggering 1.5 </a:t>
              </a:r>
              <a:r>
                <a:rPr lang="en-US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million 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cases of cancer are expected to be diagnosed in 2015. You can help to reduce this number by joining any of our clinical trials on cancer prevention. </a:t>
              </a:r>
            </a:p>
            <a:p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can you help?</a:t>
              </a:r>
            </a:p>
            <a:p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Bring your colleagues, family, and friends to join a cancer prevention trial today! </a:t>
              </a:r>
            </a:p>
            <a:p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more information call toll free </a:t>
              </a:r>
              <a:r>
                <a:rPr lang="en-US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</a:t>
              </a:r>
              <a:br>
                <a:rPr lang="en-US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1-800-555-1234 or </a:t>
              </a:r>
              <a:r>
                <a:rPr lang="en-US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visit at </a:t>
              </a:r>
              <a:r>
                <a:rPr lang="en-US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www.xyzClinic.com</a:t>
              </a:r>
              <a:r>
                <a:rPr lang="en-US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You can also follow us on </a:t>
              </a:r>
              <a:r>
                <a:rPr lang="en-US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Facebook.com/</a:t>
              </a:r>
              <a:r>
                <a:rPr lang="en-US" sz="10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xyzClinic</a:t>
              </a:r>
              <a:r>
                <a:rPr lang="en-US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</a:t>
              </a:r>
              <a:br>
                <a:rPr lang="en-US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     </a:t>
              </a:r>
              <a:r>
                <a:rPr lang="en-US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Twitter </a:t>
              </a:r>
              <a:r>
                <a:rPr lang="en-US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 </a:t>
              </a:r>
              <a:r>
                <a:rPr lang="en-US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twitter.com/</a:t>
              </a:r>
              <a:r>
                <a:rPr lang="en-US" sz="10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xyzClinic</a:t>
              </a:r>
              <a:r>
                <a:rPr lang="en-US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1181099" y="1395967"/>
              <a:ext cx="2209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John Smith</a:t>
              </a:r>
            </a:p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456 Anywhere Drive</a:t>
              </a:r>
            </a:p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Average City, MD 54321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8600" y="228600"/>
              <a:ext cx="838200" cy="761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Stamp</a:t>
              </a:r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-354568" y="1954769"/>
              <a:ext cx="1905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xyzClinic</a:t>
              </a:r>
              <a:endParaRPr lang="en-US" sz="105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123 Somewhere St.</a:t>
              </a:r>
            </a:p>
            <a:p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Suite 123</a:t>
              </a:r>
            </a:p>
            <a:p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Bethesda, MD 12345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5399" y="4189514"/>
            <a:ext cx="2997200" cy="276999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This study is funded by 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National Cancer 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Institute,</a:t>
            </a:r>
            <a:b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Institutes of Health, U.S. Department of Health and Human Services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1" y="3486631"/>
            <a:ext cx="1409700" cy="628170"/>
          </a:xfrm>
          <a:prstGeom prst="rect">
            <a:avLst/>
          </a:prstGeom>
        </p:spPr>
      </p:pic>
      <p:pic>
        <p:nvPicPr>
          <p:cNvPr id="11" name="Picture 3" descr="ANd9GcTmC5XBNsaKB_B6NorgRMxShpP68mvsbyPlEkQHEr4O5ZBGBV4w8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6" y="2793206"/>
            <a:ext cx="143959" cy="13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ANd9GcTLMjFOO1Y_k5Usyt6e31vwFTisBQMgxuP_2EAf9Ogd-ya5h7cTp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2" y="2948854"/>
            <a:ext cx="159175" cy="15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4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416</Words>
  <Application>Microsoft Office PowerPoint</Application>
  <PresentationFormat>Custom</PresentationFormat>
  <Paragraphs>72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Morales, Ronald</dc:creator>
  <cp:lastModifiedBy>Leslie Mundy</cp:lastModifiedBy>
  <cp:revision>74</cp:revision>
  <cp:lastPrinted>2015-09-09T12:17:39Z</cp:lastPrinted>
  <dcterms:created xsi:type="dcterms:W3CDTF">2015-08-06T18:55:52Z</dcterms:created>
  <dcterms:modified xsi:type="dcterms:W3CDTF">2020-07-31T15:38:48Z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D1BF8568-6128-4DCF-AE0B-2D24946A4546</vt:lpwstr>
  </property>
  <property fmtid="{D5CDD505-2E9C-101B-9397-08002B2CF9AE}" pid="3" name="ArticulatePath">
    <vt:lpwstr>postcard-template</vt:lpwstr>
  </property>
</Properties>
</file>