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notesSlides/notesSlide7.xml" ContentType="application/vnd.openxmlformats-officedocument.presentationml.notesSlide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8" r:id="rId2"/>
    <p:sldId id="277" r:id="rId3"/>
    <p:sldId id="276" r:id="rId4"/>
    <p:sldId id="279" r:id="rId5"/>
    <p:sldId id="275" r:id="rId6"/>
    <p:sldId id="278" r:id="rId7"/>
    <p:sldId id="273" r:id="rId8"/>
    <p:sldId id="280" r:id="rId9"/>
  </p:sldIdLst>
  <p:sldSz cx="9144000" cy="6858000" type="screen4x3"/>
  <p:notesSz cx="6946900" cy="92202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16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5413" y="0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DA673-AD07-4FB3-A495-050E10BA7831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8238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5413" y="8758238"/>
            <a:ext cx="30099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D0FE3D-22F0-4106-A9AA-81B9A05E9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81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4969" y="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>
              <a:defRPr sz="1200"/>
            </a:lvl1pPr>
          </a:lstStyle>
          <a:p>
            <a:fld id="{53033979-1492-4A12-81CC-1A2C964516BF}" type="datetimeFigureOut">
              <a:rPr lang="en-US" smtClean="0"/>
              <a:t>07/31/2020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690" y="4379595"/>
            <a:ext cx="5557520" cy="4149090"/>
          </a:xfrm>
          <a:prstGeom prst="rect">
            <a:avLst/>
          </a:prstGeom>
        </p:spPr>
        <p:txBody>
          <a:bodyPr vert="horz" lIns="92382" tIns="46191" rIns="92382" bIns="4619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4969" y="8757590"/>
            <a:ext cx="3010323" cy="461010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>
              <a:defRPr sz="1200"/>
            </a:lvl1pPr>
          </a:lstStyle>
          <a:p>
            <a:fld id="{01177897-9191-46B1-92CF-D155588D66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74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7897-9191-46B1-92CF-D155588D66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49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7897-9191-46B1-92CF-D155588D66E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48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7897-9191-46B1-92CF-D155588D66E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685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7897-9191-46B1-92CF-D155588D66E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55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7897-9191-46B1-92CF-D155588D66E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7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7897-9191-46B1-92CF-D155588D66E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33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177897-9191-46B1-92CF-D155588D66E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8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03" t="2090" r="19302" b="12984"/>
          <a:stretch/>
        </p:blipFill>
        <p:spPr>
          <a:xfrm>
            <a:off x="-1" y="0"/>
            <a:ext cx="4562475" cy="54197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"/>
            <a:ext cx="4572000" cy="3429000"/>
          </a:xfrm>
          <a:noFill/>
          <a:ln>
            <a:noFill/>
          </a:ln>
          <a:effectLst/>
        </p:spPr>
        <p:txBody>
          <a:bodyPr tIns="365760" anchor="t" anchorCtr="0"/>
          <a:lstStyle>
            <a:lvl1pPr algn="l">
              <a:defRPr sz="32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>
          <a:xfrm>
            <a:off x="4572000" y="3505200"/>
            <a:ext cx="4572000" cy="2133600"/>
          </a:xfrm>
        </p:spPr>
        <p:txBody>
          <a:bodyPr lIns="457200">
            <a:normAutofit/>
          </a:bodyPr>
          <a:lstStyle>
            <a:lvl1pPr marL="0" indent="0" algn="l">
              <a:spcBef>
                <a:spcPts val="600"/>
              </a:spcBef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-76200" y="3581400"/>
            <a:ext cx="9386840" cy="2600808"/>
            <a:chOff x="4592572" y="3275457"/>
            <a:chExt cx="4554163" cy="1397598"/>
          </a:xfrm>
        </p:grpSpPr>
        <p:sp>
          <p:nvSpPr>
            <p:cNvPr id="24" name="Flowchart: Manual Input 20"/>
            <p:cNvSpPr/>
            <p:nvPr/>
          </p:nvSpPr>
          <p:spPr>
            <a:xfrm>
              <a:off x="4594389" y="3348575"/>
              <a:ext cx="4552346" cy="1324480"/>
            </a:xfrm>
            <a:custGeom>
              <a:avLst/>
              <a:gdLst>
                <a:gd name="connsiteX0" fmla="*/ 0 w 10000"/>
                <a:gd name="connsiteY0" fmla="*/ 20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20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19 w 10019"/>
                <a:gd name="connsiteY0" fmla="*/ 4500 h 10000"/>
                <a:gd name="connsiteX1" fmla="*/ 10019 w 10019"/>
                <a:gd name="connsiteY1" fmla="*/ 0 h 10000"/>
                <a:gd name="connsiteX2" fmla="*/ 10019 w 10019"/>
                <a:gd name="connsiteY2" fmla="*/ 10000 h 10000"/>
                <a:gd name="connsiteX3" fmla="*/ 0 w 10019"/>
                <a:gd name="connsiteY3" fmla="*/ 7893 h 10000"/>
                <a:gd name="connsiteX4" fmla="*/ 19 w 10019"/>
                <a:gd name="connsiteY4" fmla="*/ 4500 h 10000"/>
                <a:gd name="connsiteX0" fmla="*/ 19 w 10019"/>
                <a:gd name="connsiteY0" fmla="*/ 4500 h 10000"/>
                <a:gd name="connsiteX1" fmla="*/ 10019 w 10019"/>
                <a:gd name="connsiteY1" fmla="*/ 0 h 10000"/>
                <a:gd name="connsiteX2" fmla="*/ 10019 w 10019"/>
                <a:gd name="connsiteY2" fmla="*/ 10000 h 10000"/>
                <a:gd name="connsiteX3" fmla="*/ 0 w 10019"/>
                <a:gd name="connsiteY3" fmla="*/ 7893 h 10000"/>
                <a:gd name="connsiteX4" fmla="*/ 19 w 10019"/>
                <a:gd name="connsiteY4" fmla="*/ 4500 h 10000"/>
                <a:gd name="connsiteX0" fmla="*/ 19 w 10019"/>
                <a:gd name="connsiteY0" fmla="*/ 4500 h 8399"/>
                <a:gd name="connsiteX1" fmla="*/ 10019 w 10019"/>
                <a:gd name="connsiteY1" fmla="*/ 0 h 8399"/>
                <a:gd name="connsiteX2" fmla="*/ 10019 w 10019"/>
                <a:gd name="connsiteY2" fmla="*/ 5736 h 8399"/>
                <a:gd name="connsiteX3" fmla="*/ 0 w 10019"/>
                <a:gd name="connsiteY3" fmla="*/ 7893 h 8399"/>
                <a:gd name="connsiteX4" fmla="*/ 19 w 10019"/>
                <a:gd name="connsiteY4" fmla="*/ 4500 h 8399"/>
                <a:gd name="connsiteX0" fmla="*/ 19 w 10000"/>
                <a:gd name="connsiteY0" fmla="*/ 5358 h 10577"/>
                <a:gd name="connsiteX1" fmla="*/ 10000 w 10000"/>
                <a:gd name="connsiteY1" fmla="*/ 0 h 10577"/>
                <a:gd name="connsiteX2" fmla="*/ 10000 w 10000"/>
                <a:gd name="connsiteY2" fmla="*/ 6829 h 10577"/>
                <a:gd name="connsiteX3" fmla="*/ 0 w 10000"/>
                <a:gd name="connsiteY3" fmla="*/ 9398 h 10577"/>
                <a:gd name="connsiteX4" fmla="*/ 19 w 10000"/>
                <a:gd name="connsiteY4" fmla="*/ 5358 h 10577"/>
                <a:gd name="connsiteX0" fmla="*/ 1 w 9982"/>
                <a:gd name="connsiteY0" fmla="*/ 5358 h 9763"/>
                <a:gd name="connsiteX1" fmla="*/ 9982 w 9982"/>
                <a:gd name="connsiteY1" fmla="*/ 0 h 9763"/>
                <a:gd name="connsiteX2" fmla="*/ 9982 w 9982"/>
                <a:gd name="connsiteY2" fmla="*/ 6829 h 9763"/>
                <a:gd name="connsiteX3" fmla="*/ 40 w 9982"/>
                <a:gd name="connsiteY3" fmla="*/ 8203 h 9763"/>
                <a:gd name="connsiteX4" fmla="*/ 1 w 9982"/>
                <a:gd name="connsiteY4" fmla="*/ 5358 h 9763"/>
                <a:gd name="connsiteX0" fmla="*/ 1 w 10000"/>
                <a:gd name="connsiteY0" fmla="*/ 5488 h 9926"/>
                <a:gd name="connsiteX1" fmla="*/ 10000 w 10000"/>
                <a:gd name="connsiteY1" fmla="*/ 0 h 9926"/>
                <a:gd name="connsiteX2" fmla="*/ 10000 w 10000"/>
                <a:gd name="connsiteY2" fmla="*/ 6995 h 9926"/>
                <a:gd name="connsiteX3" fmla="*/ 2 w 10000"/>
                <a:gd name="connsiteY3" fmla="*/ 8280 h 9926"/>
                <a:gd name="connsiteX4" fmla="*/ 1 w 10000"/>
                <a:gd name="connsiteY4" fmla="*/ 5488 h 9926"/>
                <a:gd name="connsiteX0" fmla="*/ 1 w 10000"/>
                <a:gd name="connsiteY0" fmla="*/ 5529 h 9999"/>
                <a:gd name="connsiteX1" fmla="*/ 10000 w 10000"/>
                <a:gd name="connsiteY1" fmla="*/ 0 h 9999"/>
                <a:gd name="connsiteX2" fmla="*/ 10000 w 10000"/>
                <a:gd name="connsiteY2" fmla="*/ 7047 h 9999"/>
                <a:gd name="connsiteX3" fmla="*/ 2 w 10000"/>
                <a:gd name="connsiteY3" fmla="*/ 8342 h 9999"/>
                <a:gd name="connsiteX4" fmla="*/ 1 w 10000"/>
                <a:gd name="connsiteY4" fmla="*/ 5529 h 9999"/>
                <a:gd name="connsiteX0" fmla="*/ 1 w 10000"/>
                <a:gd name="connsiteY0" fmla="*/ 7318 h 11788"/>
                <a:gd name="connsiteX1" fmla="*/ 10000 w 10000"/>
                <a:gd name="connsiteY1" fmla="*/ 0 h 11788"/>
                <a:gd name="connsiteX2" fmla="*/ 10000 w 10000"/>
                <a:gd name="connsiteY2" fmla="*/ 8836 h 11788"/>
                <a:gd name="connsiteX3" fmla="*/ 2 w 10000"/>
                <a:gd name="connsiteY3" fmla="*/ 10131 h 11788"/>
                <a:gd name="connsiteX4" fmla="*/ 1 w 10000"/>
                <a:gd name="connsiteY4" fmla="*/ 7318 h 11788"/>
                <a:gd name="connsiteX0" fmla="*/ 1 w 10000"/>
                <a:gd name="connsiteY0" fmla="*/ 7318 h 11465"/>
                <a:gd name="connsiteX1" fmla="*/ 10000 w 10000"/>
                <a:gd name="connsiteY1" fmla="*/ 0 h 11465"/>
                <a:gd name="connsiteX2" fmla="*/ 10000 w 10000"/>
                <a:gd name="connsiteY2" fmla="*/ 8836 h 11465"/>
                <a:gd name="connsiteX3" fmla="*/ 2 w 10000"/>
                <a:gd name="connsiteY3" fmla="*/ 10131 h 11465"/>
                <a:gd name="connsiteX4" fmla="*/ 1 w 10000"/>
                <a:gd name="connsiteY4" fmla="*/ 7318 h 11465"/>
                <a:gd name="connsiteX0" fmla="*/ 37 w 9998"/>
                <a:gd name="connsiteY0" fmla="*/ 5530 h 11465"/>
                <a:gd name="connsiteX1" fmla="*/ 9998 w 9998"/>
                <a:gd name="connsiteY1" fmla="*/ 0 h 11465"/>
                <a:gd name="connsiteX2" fmla="*/ 9998 w 9998"/>
                <a:gd name="connsiteY2" fmla="*/ 8836 h 11465"/>
                <a:gd name="connsiteX3" fmla="*/ 0 w 9998"/>
                <a:gd name="connsiteY3" fmla="*/ 10131 h 11465"/>
                <a:gd name="connsiteX4" fmla="*/ 37 w 9998"/>
                <a:gd name="connsiteY4" fmla="*/ 5530 h 11465"/>
                <a:gd name="connsiteX0" fmla="*/ 37 w 10000"/>
                <a:gd name="connsiteY0" fmla="*/ 4823 h 10000"/>
                <a:gd name="connsiteX1" fmla="*/ 10000 w 10000"/>
                <a:gd name="connsiteY1" fmla="*/ 0 h 10000"/>
                <a:gd name="connsiteX2" fmla="*/ 10000 w 10000"/>
                <a:gd name="connsiteY2" fmla="*/ 7707 h 10000"/>
                <a:gd name="connsiteX3" fmla="*/ 0 w 10000"/>
                <a:gd name="connsiteY3" fmla="*/ 8836 h 10000"/>
                <a:gd name="connsiteX4" fmla="*/ 37 w 10000"/>
                <a:gd name="connsiteY4" fmla="*/ 4823 h 10000"/>
                <a:gd name="connsiteX0" fmla="*/ 2 w 9965"/>
                <a:gd name="connsiteY0" fmla="*/ 4823 h 9215"/>
                <a:gd name="connsiteX1" fmla="*/ 9965 w 9965"/>
                <a:gd name="connsiteY1" fmla="*/ 0 h 9215"/>
                <a:gd name="connsiteX2" fmla="*/ 9965 w 9965"/>
                <a:gd name="connsiteY2" fmla="*/ 7707 h 9215"/>
                <a:gd name="connsiteX3" fmla="*/ 3 w 9965"/>
                <a:gd name="connsiteY3" fmla="*/ 7492 h 9215"/>
                <a:gd name="connsiteX4" fmla="*/ 2 w 9965"/>
                <a:gd name="connsiteY4" fmla="*/ 4823 h 9215"/>
                <a:gd name="connsiteX0" fmla="*/ 2 w 10000"/>
                <a:gd name="connsiteY0" fmla="*/ 5234 h 9970"/>
                <a:gd name="connsiteX1" fmla="*/ 10000 w 10000"/>
                <a:gd name="connsiteY1" fmla="*/ 0 h 9970"/>
                <a:gd name="connsiteX2" fmla="*/ 10000 w 10000"/>
                <a:gd name="connsiteY2" fmla="*/ 8364 h 9970"/>
                <a:gd name="connsiteX3" fmla="*/ 3 w 10000"/>
                <a:gd name="connsiteY3" fmla="*/ 8067 h 9970"/>
                <a:gd name="connsiteX4" fmla="*/ 2 w 10000"/>
                <a:gd name="connsiteY4" fmla="*/ 5234 h 9970"/>
                <a:gd name="connsiteX0" fmla="*/ 2 w 10000"/>
                <a:gd name="connsiteY0" fmla="*/ 5250 h 10000"/>
                <a:gd name="connsiteX1" fmla="*/ 10000 w 10000"/>
                <a:gd name="connsiteY1" fmla="*/ 0 h 10000"/>
                <a:gd name="connsiteX2" fmla="*/ 10000 w 10000"/>
                <a:gd name="connsiteY2" fmla="*/ 8389 h 10000"/>
                <a:gd name="connsiteX3" fmla="*/ 3 w 10000"/>
                <a:gd name="connsiteY3" fmla="*/ 8091 h 10000"/>
                <a:gd name="connsiteX4" fmla="*/ 2 w 10000"/>
                <a:gd name="connsiteY4" fmla="*/ 5250 h 10000"/>
                <a:gd name="connsiteX0" fmla="*/ 2 w 10000"/>
                <a:gd name="connsiteY0" fmla="*/ 5250 h 10000"/>
                <a:gd name="connsiteX1" fmla="*/ 10000 w 10000"/>
                <a:gd name="connsiteY1" fmla="*/ 0 h 10000"/>
                <a:gd name="connsiteX2" fmla="*/ 10000 w 10000"/>
                <a:gd name="connsiteY2" fmla="*/ 8389 h 10000"/>
                <a:gd name="connsiteX3" fmla="*/ 3 w 10000"/>
                <a:gd name="connsiteY3" fmla="*/ 8091 h 10000"/>
                <a:gd name="connsiteX4" fmla="*/ 2 w 10000"/>
                <a:gd name="connsiteY4" fmla="*/ 5250 h 10000"/>
                <a:gd name="connsiteX0" fmla="*/ 20 w 10018"/>
                <a:gd name="connsiteY0" fmla="*/ 5250 h 10434"/>
                <a:gd name="connsiteX1" fmla="*/ 10018 w 10018"/>
                <a:gd name="connsiteY1" fmla="*/ 0 h 10434"/>
                <a:gd name="connsiteX2" fmla="*/ 10018 w 10018"/>
                <a:gd name="connsiteY2" fmla="*/ 8389 h 10434"/>
                <a:gd name="connsiteX3" fmla="*/ 0 w 10018"/>
                <a:gd name="connsiteY3" fmla="*/ 8915 h 10434"/>
                <a:gd name="connsiteX4" fmla="*/ 20 w 10018"/>
                <a:gd name="connsiteY4" fmla="*/ 5250 h 10434"/>
                <a:gd name="connsiteX0" fmla="*/ 20 w 10018"/>
                <a:gd name="connsiteY0" fmla="*/ 5250 h 10029"/>
                <a:gd name="connsiteX1" fmla="*/ 10018 w 10018"/>
                <a:gd name="connsiteY1" fmla="*/ 0 h 10029"/>
                <a:gd name="connsiteX2" fmla="*/ 10018 w 10018"/>
                <a:gd name="connsiteY2" fmla="*/ 8389 h 10029"/>
                <a:gd name="connsiteX3" fmla="*/ 0 w 10018"/>
                <a:gd name="connsiteY3" fmla="*/ 8154 h 10029"/>
                <a:gd name="connsiteX4" fmla="*/ 20 w 10018"/>
                <a:gd name="connsiteY4" fmla="*/ 5250 h 10029"/>
                <a:gd name="connsiteX0" fmla="*/ 20 w 10018"/>
                <a:gd name="connsiteY0" fmla="*/ 5250 h 10317"/>
                <a:gd name="connsiteX1" fmla="*/ 10018 w 10018"/>
                <a:gd name="connsiteY1" fmla="*/ 0 h 10317"/>
                <a:gd name="connsiteX2" fmla="*/ 9997 w 10018"/>
                <a:gd name="connsiteY2" fmla="*/ 8896 h 10317"/>
                <a:gd name="connsiteX3" fmla="*/ 0 w 10018"/>
                <a:gd name="connsiteY3" fmla="*/ 8154 h 10317"/>
                <a:gd name="connsiteX4" fmla="*/ 20 w 10018"/>
                <a:gd name="connsiteY4" fmla="*/ 5250 h 10317"/>
                <a:gd name="connsiteX0" fmla="*/ 20 w 10018"/>
                <a:gd name="connsiteY0" fmla="*/ 5250 h 10258"/>
                <a:gd name="connsiteX1" fmla="*/ 10018 w 10018"/>
                <a:gd name="connsiteY1" fmla="*/ 0 h 10258"/>
                <a:gd name="connsiteX2" fmla="*/ 9997 w 10018"/>
                <a:gd name="connsiteY2" fmla="*/ 8896 h 10258"/>
                <a:gd name="connsiteX3" fmla="*/ 0 w 10018"/>
                <a:gd name="connsiteY3" fmla="*/ 8154 h 10258"/>
                <a:gd name="connsiteX4" fmla="*/ 20 w 10018"/>
                <a:gd name="connsiteY4" fmla="*/ 5250 h 10258"/>
                <a:gd name="connsiteX0" fmla="*/ 20 w 10018"/>
                <a:gd name="connsiteY0" fmla="*/ 5250 h 10147"/>
                <a:gd name="connsiteX1" fmla="*/ 10018 w 10018"/>
                <a:gd name="connsiteY1" fmla="*/ 0 h 10147"/>
                <a:gd name="connsiteX2" fmla="*/ 9997 w 10018"/>
                <a:gd name="connsiteY2" fmla="*/ 8896 h 10147"/>
                <a:gd name="connsiteX3" fmla="*/ 0 w 10018"/>
                <a:gd name="connsiteY3" fmla="*/ 7837 h 10147"/>
                <a:gd name="connsiteX4" fmla="*/ 20 w 10018"/>
                <a:gd name="connsiteY4" fmla="*/ 5250 h 10147"/>
                <a:gd name="connsiteX0" fmla="*/ 20 w 10018"/>
                <a:gd name="connsiteY0" fmla="*/ 5250 h 10147"/>
                <a:gd name="connsiteX1" fmla="*/ 10018 w 10018"/>
                <a:gd name="connsiteY1" fmla="*/ 0 h 10147"/>
                <a:gd name="connsiteX2" fmla="*/ 10011 w 10018"/>
                <a:gd name="connsiteY2" fmla="*/ 8896 h 10147"/>
                <a:gd name="connsiteX3" fmla="*/ 0 w 10018"/>
                <a:gd name="connsiteY3" fmla="*/ 7837 h 10147"/>
                <a:gd name="connsiteX4" fmla="*/ 20 w 10018"/>
                <a:gd name="connsiteY4" fmla="*/ 5250 h 10147"/>
                <a:gd name="connsiteX0" fmla="*/ 20 w 10020"/>
                <a:gd name="connsiteY0" fmla="*/ 5250 h 10147"/>
                <a:gd name="connsiteX1" fmla="*/ 10018 w 10020"/>
                <a:gd name="connsiteY1" fmla="*/ 0 h 10147"/>
                <a:gd name="connsiteX2" fmla="*/ 10011 w 10020"/>
                <a:gd name="connsiteY2" fmla="*/ 8896 h 10147"/>
                <a:gd name="connsiteX3" fmla="*/ 0 w 10020"/>
                <a:gd name="connsiteY3" fmla="*/ 7837 h 10147"/>
                <a:gd name="connsiteX4" fmla="*/ 20 w 10020"/>
                <a:gd name="connsiteY4" fmla="*/ 5250 h 10147"/>
                <a:gd name="connsiteX0" fmla="*/ 1 w 10001"/>
                <a:gd name="connsiteY0" fmla="*/ 5250 h 10045"/>
                <a:gd name="connsiteX1" fmla="*/ 9999 w 10001"/>
                <a:gd name="connsiteY1" fmla="*/ 0 h 10045"/>
                <a:gd name="connsiteX2" fmla="*/ 9992 w 10001"/>
                <a:gd name="connsiteY2" fmla="*/ 8896 h 10045"/>
                <a:gd name="connsiteX3" fmla="*/ 57 w 10001"/>
                <a:gd name="connsiteY3" fmla="*/ 7508 h 10045"/>
                <a:gd name="connsiteX4" fmla="*/ 1 w 10001"/>
                <a:gd name="connsiteY4" fmla="*/ 5250 h 10045"/>
                <a:gd name="connsiteX0" fmla="*/ 1 w 9961"/>
                <a:gd name="connsiteY0" fmla="*/ 5245 h 10045"/>
                <a:gd name="connsiteX1" fmla="*/ 9959 w 9961"/>
                <a:gd name="connsiteY1" fmla="*/ 0 h 10045"/>
                <a:gd name="connsiteX2" fmla="*/ 9952 w 9961"/>
                <a:gd name="connsiteY2" fmla="*/ 8896 h 10045"/>
                <a:gd name="connsiteX3" fmla="*/ 17 w 9961"/>
                <a:gd name="connsiteY3" fmla="*/ 7508 h 10045"/>
                <a:gd name="connsiteX4" fmla="*/ 1 w 9961"/>
                <a:gd name="connsiteY4" fmla="*/ 5245 h 10045"/>
                <a:gd name="connsiteX0" fmla="*/ 1 w 10000"/>
                <a:gd name="connsiteY0" fmla="*/ 5222 h 10000"/>
                <a:gd name="connsiteX1" fmla="*/ 9998 w 10000"/>
                <a:gd name="connsiteY1" fmla="*/ 0 h 10000"/>
                <a:gd name="connsiteX2" fmla="*/ 9991 w 10000"/>
                <a:gd name="connsiteY2" fmla="*/ 8856 h 10000"/>
                <a:gd name="connsiteX3" fmla="*/ 17 w 10000"/>
                <a:gd name="connsiteY3" fmla="*/ 7474 h 10000"/>
                <a:gd name="connsiteX4" fmla="*/ 1 w 10000"/>
                <a:gd name="connsiteY4" fmla="*/ 5222 h 10000"/>
                <a:gd name="connsiteX0" fmla="*/ 1 w 10000"/>
                <a:gd name="connsiteY0" fmla="*/ 5222 h 9991"/>
                <a:gd name="connsiteX1" fmla="*/ 9998 w 10000"/>
                <a:gd name="connsiteY1" fmla="*/ 0 h 9991"/>
                <a:gd name="connsiteX2" fmla="*/ 9991 w 10000"/>
                <a:gd name="connsiteY2" fmla="*/ 8856 h 9991"/>
                <a:gd name="connsiteX3" fmla="*/ 37 w 10000"/>
                <a:gd name="connsiteY3" fmla="*/ 7442 h 9991"/>
                <a:gd name="connsiteX4" fmla="*/ 1 w 10000"/>
                <a:gd name="connsiteY4" fmla="*/ 5222 h 9991"/>
                <a:gd name="connsiteX0" fmla="*/ 1 w 10000"/>
                <a:gd name="connsiteY0" fmla="*/ 5227 h 9862"/>
                <a:gd name="connsiteX1" fmla="*/ 9998 w 10000"/>
                <a:gd name="connsiteY1" fmla="*/ 0 h 9862"/>
                <a:gd name="connsiteX2" fmla="*/ 9991 w 10000"/>
                <a:gd name="connsiteY2" fmla="*/ 8864 h 9862"/>
                <a:gd name="connsiteX3" fmla="*/ 37 w 10000"/>
                <a:gd name="connsiteY3" fmla="*/ 7449 h 9862"/>
                <a:gd name="connsiteX4" fmla="*/ 1 w 10000"/>
                <a:gd name="connsiteY4" fmla="*/ 5227 h 9862"/>
                <a:gd name="connsiteX0" fmla="*/ 1 w 10000"/>
                <a:gd name="connsiteY0" fmla="*/ 5300 h 10035"/>
                <a:gd name="connsiteX1" fmla="*/ 9998 w 10000"/>
                <a:gd name="connsiteY1" fmla="*/ 0 h 10035"/>
                <a:gd name="connsiteX2" fmla="*/ 9991 w 10000"/>
                <a:gd name="connsiteY2" fmla="*/ 8988 h 10035"/>
                <a:gd name="connsiteX3" fmla="*/ 37 w 10000"/>
                <a:gd name="connsiteY3" fmla="*/ 7553 h 10035"/>
                <a:gd name="connsiteX4" fmla="*/ 1 w 10000"/>
                <a:gd name="connsiteY4" fmla="*/ 5300 h 10035"/>
                <a:gd name="connsiteX0" fmla="*/ 1 w 10000"/>
                <a:gd name="connsiteY0" fmla="*/ 5300 h 9866"/>
                <a:gd name="connsiteX1" fmla="*/ 9998 w 10000"/>
                <a:gd name="connsiteY1" fmla="*/ 0 h 9866"/>
                <a:gd name="connsiteX2" fmla="*/ 9991 w 10000"/>
                <a:gd name="connsiteY2" fmla="*/ 8988 h 9866"/>
                <a:gd name="connsiteX3" fmla="*/ 37 w 10000"/>
                <a:gd name="connsiteY3" fmla="*/ 7553 h 9866"/>
                <a:gd name="connsiteX4" fmla="*/ 1 w 10000"/>
                <a:gd name="connsiteY4" fmla="*/ 5300 h 9866"/>
                <a:gd name="connsiteX0" fmla="*/ 1 w 10000"/>
                <a:gd name="connsiteY0" fmla="*/ 5372 h 10038"/>
                <a:gd name="connsiteX1" fmla="*/ 9998 w 10000"/>
                <a:gd name="connsiteY1" fmla="*/ 0 h 10038"/>
                <a:gd name="connsiteX2" fmla="*/ 9991 w 10000"/>
                <a:gd name="connsiteY2" fmla="*/ 9110 h 10038"/>
                <a:gd name="connsiteX3" fmla="*/ 37 w 10000"/>
                <a:gd name="connsiteY3" fmla="*/ 7656 h 10038"/>
                <a:gd name="connsiteX4" fmla="*/ 1 w 10000"/>
                <a:gd name="connsiteY4" fmla="*/ 5372 h 10038"/>
                <a:gd name="connsiteX0" fmla="*/ 1 w 10004"/>
                <a:gd name="connsiteY0" fmla="*/ 4362 h 9028"/>
                <a:gd name="connsiteX1" fmla="*/ 10004 w 10004"/>
                <a:gd name="connsiteY1" fmla="*/ 0 h 9028"/>
                <a:gd name="connsiteX2" fmla="*/ 9991 w 10004"/>
                <a:gd name="connsiteY2" fmla="*/ 8100 h 9028"/>
                <a:gd name="connsiteX3" fmla="*/ 37 w 10004"/>
                <a:gd name="connsiteY3" fmla="*/ 6646 h 9028"/>
                <a:gd name="connsiteX4" fmla="*/ 1 w 10004"/>
                <a:gd name="connsiteY4" fmla="*/ 4362 h 9028"/>
                <a:gd name="connsiteX0" fmla="*/ 2 w 9992"/>
                <a:gd name="connsiteY0" fmla="*/ 6147 h 10000"/>
                <a:gd name="connsiteX1" fmla="*/ 9992 w 9992"/>
                <a:gd name="connsiteY1" fmla="*/ 0 h 10000"/>
                <a:gd name="connsiteX2" fmla="*/ 9979 w 9992"/>
                <a:gd name="connsiteY2" fmla="*/ 8972 h 10000"/>
                <a:gd name="connsiteX3" fmla="*/ 29 w 9992"/>
                <a:gd name="connsiteY3" fmla="*/ 7362 h 10000"/>
                <a:gd name="connsiteX4" fmla="*/ 2 w 9992"/>
                <a:gd name="connsiteY4" fmla="*/ 6147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92" h="10000">
                  <a:moveTo>
                    <a:pt x="2" y="6147"/>
                  </a:moveTo>
                  <a:cubicBezTo>
                    <a:pt x="6821" y="8081"/>
                    <a:pt x="8185" y="3959"/>
                    <a:pt x="9992" y="0"/>
                  </a:cubicBezTo>
                  <a:cubicBezTo>
                    <a:pt x="9985" y="3364"/>
                    <a:pt x="10000" y="8916"/>
                    <a:pt x="9979" y="8972"/>
                  </a:cubicBezTo>
                  <a:cubicBezTo>
                    <a:pt x="6659" y="11295"/>
                    <a:pt x="1648" y="9210"/>
                    <a:pt x="29" y="7362"/>
                  </a:cubicBezTo>
                  <a:cubicBezTo>
                    <a:pt x="35" y="7410"/>
                    <a:pt x="-7" y="6064"/>
                    <a:pt x="2" y="6147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lowchart: Manual Input 20"/>
            <p:cNvSpPr/>
            <p:nvPr/>
          </p:nvSpPr>
          <p:spPr>
            <a:xfrm>
              <a:off x="4592572" y="3275457"/>
              <a:ext cx="4551430" cy="1212260"/>
            </a:xfrm>
            <a:custGeom>
              <a:avLst/>
              <a:gdLst>
                <a:gd name="connsiteX0" fmla="*/ 0 w 10000"/>
                <a:gd name="connsiteY0" fmla="*/ 20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20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0 w 10000"/>
                <a:gd name="connsiteY0" fmla="*/ 45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4500 h 10000"/>
                <a:gd name="connsiteX0" fmla="*/ 19 w 10019"/>
                <a:gd name="connsiteY0" fmla="*/ 4500 h 10000"/>
                <a:gd name="connsiteX1" fmla="*/ 10019 w 10019"/>
                <a:gd name="connsiteY1" fmla="*/ 0 h 10000"/>
                <a:gd name="connsiteX2" fmla="*/ 10019 w 10019"/>
                <a:gd name="connsiteY2" fmla="*/ 10000 h 10000"/>
                <a:gd name="connsiteX3" fmla="*/ 0 w 10019"/>
                <a:gd name="connsiteY3" fmla="*/ 7893 h 10000"/>
                <a:gd name="connsiteX4" fmla="*/ 19 w 10019"/>
                <a:gd name="connsiteY4" fmla="*/ 4500 h 10000"/>
                <a:gd name="connsiteX0" fmla="*/ 19 w 10019"/>
                <a:gd name="connsiteY0" fmla="*/ 4500 h 10000"/>
                <a:gd name="connsiteX1" fmla="*/ 10019 w 10019"/>
                <a:gd name="connsiteY1" fmla="*/ 0 h 10000"/>
                <a:gd name="connsiteX2" fmla="*/ 10019 w 10019"/>
                <a:gd name="connsiteY2" fmla="*/ 10000 h 10000"/>
                <a:gd name="connsiteX3" fmla="*/ 0 w 10019"/>
                <a:gd name="connsiteY3" fmla="*/ 7893 h 10000"/>
                <a:gd name="connsiteX4" fmla="*/ 19 w 10019"/>
                <a:gd name="connsiteY4" fmla="*/ 4500 h 10000"/>
                <a:gd name="connsiteX0" fmla="*/ 19 w 10019"/>
                <a:gd name="connsiteY0" fmla="*/ 4500 h 8399"/>
                <a:gd name="connsiteX1" fmla="*/ 10019 w 10019"/>
                <a:gd name="connsiteY1" fmla="*/ 0 h 8399"/>
                <a:gd name="connsiteX2" fmla="*/ 10019 w 10019"/>
                <a:gd name="connsiteY2" fmla="*/ 5736 h 8399"/>
                <a:gd name="connsiteX3" fmla="*/ 0 w 10019"/>
                <a:gd name="connsiteY3" fmla="*/ 7893 h 8399"/>
                <a:gd name="connsiteX4" fmla="*/ 19 w 10019"/>
                <a:gd name="connsiteY4" fmla="*/ 4500 h 8399"/>
                <a:gd name="connsiteX0" fmla="*/ 19 w 10000"/>
                <a:gd name="connsiteY0" fmla="*/ 5358 h 10577"/>
                <a:gd name="connsiteX1" fmla="*/ 10000 w 10000"/>
                <a:gd name="connsiteY1" fmla="*/ 0 h 10577"/>
                <a:gd name="connsiteX2" fmla="*/ 10000 w 10000"/>
                <a:gd name="connsiteY2" fmla="*/ 6829 h 10577"/>
                <a:gd name="connsiteX3" fmla="*/ 0 w 10000"/>
                <a:gd name="connsiteY3" fmla="*/ 9398 h 10577"/>
                <a:gd name="connsiteX4" fmla="*/ 19 w 10000"/>
                <a:gd name="connsiteY4" fmla="*/ 5358 h 10577"/>
                <a:gd name="connsiteX0" fmla="*/ 1 w 9982"/>
                <a:gd name="connsiteY0" fmla="*/ 5358 h 9763"/>
                <a:gd name="connsiteX1" fmla="*/ 9982 w 9982"/>
                <a:gd name="connsiteY1" fmla="*/ 0 h 9763"/>
                <a:gd name="connsiteX2" fmla="*/ 9982 w 9982"/>
                <a:gd name="connsiteY2" fmla="*/ 6829 h 9763"/>
                <a:gd name="connsiteX3" fmla="*/ 40 w 9982"/>
                <a:gd name="connsiteY3" fmla="*/ 8203 h 9763"/>
                <a:gd name="connsiteX4" fmla="*/ 1 w 9982"/>
                <a:gd name="connsiteY4" fmla="*/ 5358 h 9763"/>
                <a:gd name="connsiteX0" fmla="*/ 1 w 10000"/>
                <a:gd name="connsiteY0" fmla="*/ 5488 h 9926"/>
                <a:gd name="connsiteX1" fmla="*/ 10000 w 10000"/>
                <a:gd name="connsiteY1" fmla="*/ 0 h 9926"/>
                <a:gd name="connsiteX2" fmla="*/ 10000 w 10000"/>
                <a:gd name="connsiteY2" fmla="*/ 6995 h 9926"/>
                <a:gd name="connsiteX3" fmla="*/ 2 w 10000"/>
                <a:gd name="connsiteY3" fmla="*/ 8280 h 9926"/>
                <a:gd name="connsiteX4" fmla="*/ 1 w 10000"/>
                <a:gd name="connsiteY4" fmla="*/ 5488 h 9926"/>
                <a:gd name="connsiteX0" fmla="*/ 1 w 10000"/>
                <a:gd name="connsiteY0" fmla="*/ 5529 h 9999"/>
                <a:gd name="connsiteX1" fmla="*/ 10000 w 10000"/>
                <a:gd name="connsiteY1" fmla="*/ 0 h 9999"/>
                <a:gd name="connsiteX2" fmla="*/ 10000 w 10000"/>
                <a:gd name="connsiteY2" fmla="*/ 7047 h 9999"/>
                <a:gd name="connsiteX3" fmla="*/ 2 w 10000"/>
                <a:gd name="connsiteY3" fmla="*/ 8342 h 9999"/>
                <a:gd name="connsiteX4" fmla="*/ 1 w 10000"/>
                <a:gd name="connsiteY4" fmla="*/ 5529 h 9999"/>
                <a:gd name="connsiteX0" fmla="*/ 1 w 10000"/>
                <a:gd name="connsiteY0" fmla="*/ 7318 h 11788"/>
                <a:gd name="connsiteX1" fmla="*/ 10000 w 10000"/>
                <a:gd name="connsiteY1" fmla="*/ 0 h 11788"/>
                <a:gd name="connsiteX2" fmla="*/ 10000 w 10000"/>
                <a:gd name="connsiteY2" fmla="*/ 8836 h 11788"/>
                <a:gd name="connsiteX3" fmla="*/ 2 w 10000"/>
                <a:gd name="connsiteY3" fmla="*/ 10131 h 11788"/>
                <a:gd name="connsiteX4" fmla="*/ 1 w 10000"/>
                <a:gd name="connsiteY4" fmla="*/ 7318 h 11788"/>
                <a:gd name="connsiteX0" fmla="*/ 1 w 10000"/>
                <a:gd name="connsiteY0" fmla="*/ 7318 h 11465"/>
                <a:gd name="connsiteX1" fmla="*/ 10000 w 10000"/>
                <a:gd name="connsiteY1" fmla="*/ 0 h 11465"/>
                <a:gd name="connsiteX2" fmla="*/ 10000 w 10000"/>
                <a:gd name="connsiteY2" fmla="*/ 8836 h 11465"/>
                <a:gd name="connsiteX3" fmla="*/ 2 w 10000"/>
                <a:gd name="connsiteY3" fmla="*/ 10131 h 11465"/>
                <a:gd name="connsiteX4" fmla="*/ 1 w 10000"/>
                <a:gd name="connsiteY4" fmla="*/ 7318 h 11465"/>
                <a:gd name="connsiteX0" fmla="*/ 37 w 9998"/>
                <a:gd name="connsiteY0" fmla="*/ 5530 h 11465"/>
                <a:gd name="connsiteX1" fmla="*/ 9998 w 9998"/>
                <a:gd name="connsiteY1" fmla="*/ 0 h 11465"/>
                <a:gd name="connsiteX2" fmla="*/ 9998 w 9998"/>
                <a:gd name="connsiteY2" fmla="*/ 8836 h 11465"/>
                <a:gd name="connsiteX3" fmla="*/ 0 w 9998"/>
                <a:gd name="connsiteY3" fmla="*/ 10131 h 11465"/>
                <a:gd name="connsiteX4" fmla="*/ 37 w 9998"/>
                <a:gd name="connsiteY4" fmla="*/ 5530 h 11465"/>
                <a:gd name="connsiteX0" fmla="*/ 37 w 10000"/>
                <a:gd name="connsiteY0" fmla="*/ 4823 h 10000"/>
                <a:gd name="connsiteX1" fmla="*/ 10000 w 10000"/>
                <a:gd name="connsiteY1" fmla="*/ 0 h 10000"/>
                <a:gd name="connsiteX2" fmla="*/ 10000 w 10000"/>
                <a:gd name="connsiteY2" fmla="*/ 7707 h 10000"/>
                <a:gd name="connsiteX3" fmla="*/ 0 w 10000"/>
                <a:gd name="connsiteY3" fmla="*/ 8836 h 10000"/>
                <a:gd name="connsiteX4" fmla="*/ 37 w 10000"/>
                <a:gd name="connsiteY4" fmla="*/ 4823 h 10000"/>
                <a:gd name="connsiteX0" fmla="*/ 2 w 9965"/>
                <a:gd name="connsiteY0" fmla="*/ 4823 h 9215"/>
                <a:gd name="connsiteX1" fmla="*/ 9965 w 9965"/>
                <a:gd name="connsiteY1" fmla="*/ 0 h 9215"/>
                <a:gd name="connsiteX2" fmla="*/ 9965 w 9965"/>
                <a:gd name="connsiteY2" fmla="*/ 7707 h 9215"/>
                <a:gd name="connsiteX3" fmla="*/ 3 w 9965"/>
                <a:gd name="connsiteY3" fmla="*/ 7492 h 9215"/>
                <a:gd name="connsiteX4" fmla="*/ 2 w 9965"/>
                <a:gd name="connsiteY4" fmla="*/ 4823 h 9215"/>
                <a:gd name="connsiteX0" fmla="*/ 2 w 10000"/>
                <a:gd name="connsiteY0" fmla="*/ 5234 h 9970"/>
                <a:gd name="connsiteX1" fmla="*/ 10000 w 10000"/>
                <a:gd name="connsiteY1" fmla="*/ 0 h 9970"/>
                <a:gd name="connsiteX2" fmla="*/ 10000 w 10000"/>
                <a:gd name="connsiteY2" fmla="*/ 8364 h 9970"/>
                <a:gd name="connsiteX3" fmla="*/ 3 w 10000"/>
                <a:gd name="connsiteY3" fmla="*/ 8067 h 9970"/>
                <a:gd name="connsiteX4" fmla="*/ 2 w 10000"/>
                <a:gd name="connsiteY4" fmla="*/ 5234 h 9970"/>
                <a:gd name="connsiteX0" fmla="*/ 2 w 10000"/>
                <a:gd name="connsiteY0" fmla="*/ 5250 h 10000"/>
                <a:gd name="connsiteX1" fmla="*/ 10000 w 10000"/>
                <a:gd name="connsiteY1" fmla="*/ 0 h 10000"/>
                <a:gd name="connsiteX2" fmla="*/ 10000 w 10000"/>
                <a:gd name="connsiteY2" fmla="*/ 8389 h 10000"/>
                <a:gd name="connsiteX3" fmla="*/ 3 w 10000"/>
                <a:gd name="connsiteY3" fmla="*/ 8091 h 10000"/>
                <a:gd name="connsiteX4" fmla="*/ 2 w 10000"/>
                <a:gd name="connsiteY4" fmla="*/ 5250 h 10000"/>
                <a:gd name="connsiteX0" fmla="*/ 2 w 10000"/>
                <a:gd name="connsiteY0" fmla="*/ 5250 h 10000"/>
                <a:gd name="connsiteX1" fmla="*/ 10000 w 10000"/>
                <a:gd name="connsiteY1" fmla="*/ 0 h 10000"/>
                <a:gd name="connsiteX2" fmla="*/ 10000 w 10000"/>
                <a:gd name="connsiteY2" fmla="*/ 8389 h 10000"/>
                <a:gd name="connsiteX3" fmla="*/ 3 w 10000"/>
                <a:gd name="connsiteY3" fmla="*/ 8091 h 10000"/>
                <a:gd name="connsiteX4" fmla="*/ 2 w 10000"/>
                <a:gd name="connsiteY4" fmla="*/ 5250 h 10000"/>
                <a:gd name="connsiteX0" fmla="*/ 20 w 10018"/>
                <a:gd name="connsiteY0" fmla="*/ 5250 h 10434"/>
                <a:gd name="connsiteX1" fmla="*/ 10018 w 10018"/>
                <a:gd name="connsiteY1" fmla="*/ 0 h 10434"/>
                <a:gd name="connsiteX2" fmla="*/ 10018 w 10018"/>
                <a:gd name="connsiteY2" fmla="*/ 8389 h 10434"/>
                <a:gd name="connsiteX3" fmla="*/ 0 w 10018"/>
                <a:gd name="connsiteY3" fmla="*/ 8915 h 10434"/>
                <a:gd name="connsiteX4" fmla="*/ 20 w 10018"/>
                <a:gd name="connsiteY4" fmla="*/ 5250 h 10434"/>
                <a:gd name="connsiteX0" fmla="*/ 20 w 10018"/>
                <a:gd name="connsiteY0" fmla="*/ 5250 h 10091"/>
                <a:gd name="connsiteX1" fmla="*/ 10018 w 10018"/>
                <a:gd name="connsiteY1" fmla="*/ 0 h 10091"/>
                <a:gd name="connsiteX2" fmla="*/ 10018 w 10018"/>
                <a:gd name="connsiteY2" fmla="*/ 7375 h 10091"/>
                <a:gd name="connsiteX3" fmla="*/ 0 w 10018"/>
                <a:gd name="connsiteY3" fmla="*/ 8915 h 10091"/>
                <a:gd name="connsiteX4" fmla="*/ 20 w 10018"/>
                <a:gd name="connsiteY4" fmla="*/ 5250 h 10091"/>
                <a:gd name="connsiteX0" fmla="*/ 20 w 10018"/>
                <a:gd name="connsiteY0" fmla="*/ 5250 h 10061"/>
                <a:gd name="connsiteX1" fmla="*/ 10018 w 10018"/>
                <a:gd name="connsiteY1" fmla="*/ 0 h 10061"/>
                <a:gd name="connsiteX2" fmla="*/ 10018 w 10018"/>
                <a:gd name="connsiteY2" fmla="*/ 7375 h 10061"/>
                <a:gd name="connsiteX3" fmla="*/ 0 w 10018"/>
                <a:gd name="connsiteY3" fmla="*/ 8915 h 10061"/>
                <a:gd name="connsiteX4" fmla="*/ 20 w 10018"/>
                <a:gd name="connsiteY4" fmla="*/ 5250 h 10061"/>
                <a:gd name="connsiteX0" fmla="*/ 20 w 10018"/>
                <a:gd name="connsiteY0" fmla="*/ 5250 h 9704"/>
                <a:gd name="connsiteX1" fmla="*/ 10018 w 10018"/>
                <a:gd name="connsiteY1" fmla="*/ 0 h 9704"/>
                <a:gd name="connsiteX2" fmla="*/ 10018 w 10018"/>
                <a:gd name="connsiteY2" fmla="*/ 7375 h 9704"/>
                <a:gd name="connsiteX3" fmla="*/ 0 w 10018"/>
                <a:gd name="connsiteY3" fmla="*/ 8408 h 9704"/>
                <a:gd name="connsiteX4" fmla="*/ 20 w 10018"/>
                <a:gd name="connsiteY4" fmla="*/ 5250 h 9704"/>
                <a:gd name="connsiteX0" fmla="*/ 1 w 9981"/>
                <a:gd name="connsiteY0" fmla="*/ 5410 h 9875"/>
                <a:gd name="connsiteX1" fmla="*/ 9981 w 9981"/>
                <a:gd name="connsiteY1" fmla="*/ 0 h 9875"/>
                <a:gd name="connsiteX2" fmla="*/ 9981 w 9981"/>
                <a:gd name="connsiteY2" fmla="*/ 7600 h 9875"/>
                <a:gd name="connsiteX3" fmla="*/ 49 w 9981"/>
                <a:gd name="connsiteY3" fmla="*/ 8475 h 9875"/>
                <a:gd name="connsiteX4" fmla="*/ 1 w 9981"/>
                <a:gd name="connsiteY4" fmla="*/ 5410 h 9875"/>
                <a:gd name="connsiteX0" fmla="*/ 1 w 9989"/>
                <a:gd name="connsiteY0" fmla="*/ 5507 h 10000"/>
                <a:gd name="connsiteX1" fmla="*/ 9989 w 9989"/>
                <a:gd name="connsiteY1" fmla="*/ 0 h 10000"/>
                <a:gd name="connsiteX2" fmla="*/ 9989 w 9989"/>
                <a:gd name="connsiteY2" fmla="*/ 7696 h 10000"/>
                <a:gd name="connsiteX3" fmla="*/ 38 w 9989"/>
                <a:gd name="connsiteY3" fmla="*/ 8582 h 10000"/>
                <a:gd name="connsiteX4" fmla="*/ 1 w 9989"/>
                <a:gd name="connsiteY4" fmla="*/ 5507 h 10000"/>
                <a:gd name="connsiteX0" fmla="*/ 1 w 10000"/>
                <a:gd name="connsiteY0" fmla="*/ 5507 h 10000"/>
                <a:gd name="connsiteX1" fmla="*/ 10000 w 10000"/>
                <a:gd name="connsiteY1" fmla="*/ 0 h 10000"/>
                <a:gd name="connsiteX2" fmla="*/ 10000 w 10000"/>
                <a:gd name="connsiteY2" fmla="*/ 7696 h 10000"/>
                <a:gd name="connsiteX3" fmla="*/ 38 w 10000"/>
                <a:gd name="connsiteY3" fmla="*/ 8582 h 10000"/>
                <a:gd name="connsiteX4" fmla="*/ 1 w 10000"/>
                <a:gd name="connsiteY4" fmla="*/ 5507 h 10000"/>
                <a:gd name="connsiteX0" fmla="*/ 1 w 10000"/>
                <a:gd name="connsiteY0" fmla="*/ 5507 h 10000"/>
                <a:gd name="connsiteX1" fmla="*/ 10000 w 10000"/>
                <a:gd name="connsiteY1" fmla="*/ 0 h 10000"/>
                <a:gd name="connsiteX2" fmla="*/ 10000 w 10000"/>
                <a:gd name="connsiteY2" fmla="*/ 7696 h 10000"/>
                <a:gd name="connsiteX3" fmla="*/ 38 w 10000"/>
                <a:gd name="connsiteY3" fmla="*/ 8582 h 10000"/>
                <a:gd name="connsiteX4" fmla="*/ 1 w 10000"/>
                <a:gd name="connsiteY4" fmla="*/ 5507 h 10000"/>
                <a:gd name="connsiteX0" fmla="*/ 1 w 10000"/>
                <a:gd name="connsiteY0" fmla="*/ 5507 h 10000"/>
                <a:gd name="connsiteX1" fmla="*/ 10000 w 10000"/>
                <a:gd name="connsiteY1" fmla="*/ 0 h 10000"/>
                <a:gd name="connsiteX2" fmla="*/ 10000 w 10000"/>
                <a:gd name="connsiteY2" fmla="*/ 7696 h 10000"/>
                <a:gd name="connsiteX3" fmla="*/ 38 w 10000"/>
                <a:gd name="connsiteY3" fmla="*/ 8582 h 10000"/>
                <a:gd name="connsiteX4" fmla="*/ 1 w 10000"/>
                <a:gd name="connsiteY4" fmla="*/ 5507 h 10000"/>
                <a:gd name="connsiteX0" fmla="*/ 1 w 10000"/>
                <a:gd name="connsiteY0" fmla="*/ 5507 h 10000"/>
                <a:gd name="connsiteX1" fmla="*/ 10000 w 10000"/>
                <a:gd name="connsiteY1" fmla="*/ 0 h 10000"/>
                <a:gd name="connsiteX2" fmla="*/ 10000 w 10000"/>
                <a:gd name="connsiteY2" fmla="*/ 7696 h 10000"/>
                <a:gd name="connsiteX3" fmla="*/ 38 w 10000"/>
                <a:gd name="connsiteY3" fmla="*/ 8582 h 10000"/>
                <a:gd name="connsiteX4" fmla="*/ 1 w 10000"/>
                <a:gd name="connsiteY4" fmla="*/ 5507 h 10000"/>
                <a:gd name="connsiteX0" fmla="*/ 1 w 10000"/>
                <a:gd name="connsiteY0" fmla="*/ 5507 h 10000"/>
                <a:gd name="connsiteX1" fmla="*/ 10000 w 10000"/>
                <a:gd name="connsiteY1" fmla="*/ 0 h 10000"/>
                <a:gd name="connsiteX2" fmla="*/ 10000 w 10000"/>
                <a:gd name="connsiteY2" fmla="*/ 7696 h 10000"/>
                <a:gd name="connsiteX3" fmla="*/ 38 w 10000"/>
                <a:gd name="connsiteY3" fmla="*/ 8582 h 10000"/>
                <a:gd name="connsiteX4" fmla="*/ 1 w 10000"/>
                <a:gd name="connsiteY4" fmla="*/ 5507 h 10000"/>
                <a:gd name="connsiteX0" fmla="*/ 1 w 10000"/>
                <a:gd name="connsiteY0" fmla="*/ 3775 h 8268"/>
                <a:gd name="connsiteX1" fmla="*/ 9956 w 10000"/>
                <a:gd name="connsiteY1" fmla="*/ 0 h 8268"/>
                <a:gd name="connsiteX2" fmla="*/ 10000 w 10000"/>
                <a:gd name="connsiteY2" fmla="*/ 5964 h 8268"/>
                <a:gd name="connsiteX3" fmla="*/ 38 w 10000"/>
                <a:gd name="connsiteY3" fmla="*/ 6850 h 8268"/>
                <a:gd name="connsiteX4" fmla="*/ 1 w 10000"/>
                <a:gd name="connsiteY4" fmla="*/ 3775 h 8268"/>
                <a:gd name="connsiteX0" fmla="*/ 3 w 9967"/>
                <a:gd name="connsiteY0" fmla="*/ 6501 h 10000"/>
                <a:gd name="connsiteX1" fmla="*/ 9923 w 9967"/>
                <a:gd name="connsiteY1" fmla="*/ 0 h 10000"/>
                <a:gd name="connsiteX2" fmla="*/ 9967 w 9967"/>
                <a:gd name="connsiteY2" fmla="*/ 7213 h 10000"/>
                <a:gd name="connsiteX3" fmla="*/ 5 w 9967"/>
                <a:gd name="connsiteY3" fmla="*/ 8285 h 10000"/>
                <a:gd name="connsiteX4" fmla="*/ 3 w 9967"/>
                <a:gd name="connsiteY4" fmla="*/ 6501 h 10000"/>
                <a:gd name="connsiteX0" fmla="*/ 3 w 10000"/>
                <a:gd name="connsiteY0" fmla="*/ 6685 h 10184"/>
                <a:gd name="connsiteX1" fmla="*/ 9964 w 10000"/>
                <a:gd name="connsiteY1" fmla="*/ 0 h 10184"/>
                <a:gd name="connsiteX2" fmla="*/ 10000 w 10000"/>
                <a:gd name="connsiteY2" fmla="*/ 7397 h 10184"/>
                <a:gd name="connsiteX3" fmla="*/ 5 w 10000"/>
                <a:gd name="connsiteY3" fmla="*/ 8469 h 10184"/>
                <a:gd name="connsiteX4" fmla="*/ 3 w 10000"/>
                <a:gd name="connsiteY4" fmla="*/ 6685 h 10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184">
                  <a:moveTo>
                    <a:pt x="3" y="6685"/>
                  </a:moveTo>
                  <a:cubicBezTo>
                    <a:pt x="4557" y="9992"/>
                    <a:pt x="8155" y="4405"/>
                    <a:pt x="9964" y="0"/>
                  </a:cubicBezTo>
                  <a:cubicBezTo>
                    <a:pt x="9979" y="2404"/>
                    <a:pt x="9985" y="4993"/>
                    <a:pt x="10000" y="7397"/>
                  </a:cubicBezTo>
                  <a:cubicBezTo>
                    <a:pt x="8554" y="10117"/>
                    <a:pt x="4555" y="11500"/>
                    <a:pt x="5" y="8469"/>
                  </a:cubicBezTo>
                  <a:cubicBezTo>
                    <a:pt x="11" y="8525"/>
                    <a:pt x="-6" y="6593"/>
                    <a:pt x="3" y="6685"/>
                  </a:cubicBezTo>
                  <a:close/>
                </a:path>
              </a:pathLst>
            </a:custGeom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244242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 userDrawn="1"/>
        </p:nvSpPr>
        <p:spPr>
          <a:xfrm>
            <a:off x="0" y="0"/>
            <a:ext cx="9144000" cy="6857999"/>
          </a:xfrm>
          <a:prstGeom prst="rect">
            <a:avLst/>
          </a:prstGeom>
          <a:gradFill rotWithShape="1"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ot="0" spcFirstLastPara="0" vertOverflow="overflow" horzOverflow="overflow" vert="horz" wrap="square" lIns="4572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dirty="0" smtClean="0">
                <a:solidFill>
                  <a:schemeClr val="l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0"/>
            <a:ext cx="9144000" cy="6857999"/>
          </a:xfrm>
          <a:noFill/>
          <a:ln>
            <a:noFill/>
          </a:ln>
        </p:spPr>
        <p:txBody>
          <a:bodyPr lIns="91440"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23622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853" y="6341296"/>
            <a:ext cx="838200" cy="373506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3677653" y="6337549"/>
            <a:ext cx="0" cy="381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 userDrawn="1"/>
        </p:nvSpPr>
        <p:spPr>
          <a:xfrm>
            <a:off x="457200" y="6374160"/>
            <a:ext cx="3276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study is funded by a contract from the National Cancer </a:t>
            </a:r>
            <a:r>
              <a:rPr lang="en-US" sz="7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Institute,</a:t>
            </a:r>
            <a:br>
              <a:rPr lang="en-US" sz="7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US" sz="7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Institutes of Health, U.S. Department of Health and Human Services</a:t>
            </a:r>
            <a:r>
              <a:rPr lang="en-US" sz="7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6330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5A0-2B3B-425E-93F9-C70D9FAE0232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181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5A0-2B3B-425E-93F9-C70D9FAE0232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642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5A0-2B3B-425E-93F9-C70D9FAE0232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6994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5A0-2B3B-425E-93F9-C70D9FAE0232}" type="slidenum">
              <a:rPr lang="en-US" smtClean="0"/>
              <a:t>‹#›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021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>
            <a:schemeClr val="lt1"/>
          </a:fontRef>
        </p:style>
        <p:txBody>
          <a:bodyPr rot="0" spcFirstLastPara="0" vertOverflow="overflow" horzOverflow="overflow" vert="horz" wrap="square" lIns="45720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3584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362D89-A61D-451D-85BA-99B6ABCC160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6341296"/>
            <a:ext cx="838200" cy="373506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3382948" y="6337549"/>
            <a:ext cx="0" cy="381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152400" y="6374160"/>
            <a:ext cx="3276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This study is funded 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the National Cancer 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Institute,</a:t>
            </a:r>
            <a:b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</a:t>
            </a: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Institutes of Health, U.S. Department of Health and Human Services</a:t>
            </a:r>
            <a:r>
              <a:rPr lang="en-US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8"/>
    </p:custDataLst>
    <p:extLst>
      <p:ext uri="{BB962C8B-B14F-4D97-AF65-F5344CB8AC3E}">
        <p14:creationId xmlns:p14="http://schemas.microsoft.com/office/powerpoint/2010/main" val="102455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0" r:id="rId3"/>
    <p:sldLayoutId id="2147483652" r:id="rId4"/>
    <p:sldLayoutId id="2147483654" r:id="rId5"/>
    <p:sldLayoutId id="2147483655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3600" b="1" kern="1200" dirty="0" smtClean="0">
          <a:solidFill>
            <a:schemeClr val="l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spcBef>
          <a:spcPts val="1800"/>
        </a:spcBef>
        <a:buFont typeface="Arial" panose="020B0604020202020204" pitchFamily="34" charset="0"/>
        <a:buNone/>
        <a:defRPr sz="2000" b="1" kern="1200">
          <a:solidFill>
            <a:schemeClr val="accent1">
              <a:lumMod val="7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71500" indent="-342900" algn="l" defTabSz="914400" rtl="0" eaLnBrk="1" latinLnBrk="0" hangingPunct="1"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-342900" algn="l" defTabSz="914400" rtl="0" eaLnBrk="1" latinLnBrk="0" hangingPunct="1">
        <a:spcBef>
          <a:spcPts val="1800"/>
        </a:spcBef>
        <a:buFont typeface="Arial" panose="020B0604020202020204" pitchFamily="34" charset="0"/>
        <a:buChar char="−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57300" indent="-342900" algn="l" defTabSz="914400" rtl="0" eaLnBrk="1" latinLnBrk="0" hangingPunct="1">
        <a:spcBef>
          <a:spcPts val="18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00200" indent="-342900" algn="l" defTabSz="914400" rtl="0" eaLnBrk="1" latinLnBrk="0" hangingPunct="1">
        <a:spcBef>
          <a:spcPts val="18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Relationship Id="rId5" Type="http://schemas.openxmlformats.org/officeDocument/2006/relationships/image" Target="../media/image10.png"/><Relationship Id="rId4" Type="http://schemas.openxmlformats.org/officeDocument/2006/relationships/hyperlink" Target="http://www.xyzclinic.com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0"/>
            <a:ext cx="4572000" cy="3276599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Cancer Prevention Clinical Trials at</a:t>
            </a:r>
            <a:b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[Name of Clinical Site]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1999" y="3048000"/>
            <a:ext cx="4572000" cy="2133600"/>
          </a:xfrm>
        </p:spPr>
        <p:txBody>
          <a:bodyPr>
            <a:normAutofit/>
          </a:bodyPr>
          <a:lstStyle/>
          <a:p>
            <a:r>
              <a:rPr lang="en-US" sz="1400" b="1" dirty="0" smtClean="0"/>
              <a:t>First and Last Name of Principal Investigator</a:t>
            </a:r>
          </a:p>
          <a:p>
            <a:r>
              <a:rPr lang="en-US" sz="1400" b="1" dirty="0"/>
              <a:t>First and Last Name </a:t>
            </a:r>
            <a:r>
              <a:rPr lang="en-US" sz="1400" b="1" dirty="0" smtClean="0"/>
              <a:t>of Site Coordinator</a:t>
            </a:r>
          </a:p>
          <a:p>
            <a:r>
              <a:rPr lang="en-US" sz="1100" dirty="0" smtClean="0"/>
              <a:t>Address Line 1</a:t>
            </a:r>
          </a:p>
          <a:p>
            <a:r>
              <a:rPr lang="en-US" sz="1100" dirty="0" smtClean="0"/>
              <a:t>Address Line 2</a:t>
            </a:r>
          </a:p>
          <a:p>
            <a:r>
              <a:rPr lang="en-US" sz="1100" dirty="0" smtClean="0"/>
              <a:t>Telephone number | Email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62" y="1762125"/>
            <a:ext cx="2275969" cy="10141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6189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Our </a:t>
            </a:r>
            <a:r>
              <a:rPr lang="en-US" sz="4000" dirty="0"/>
              <a:t>Cancer Prevention Community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001000" cy="4373563"/>
          </a:xfrm>
        </p:spPr>
        <p:txBody>
          <a:bodyPr anchor="ctr"/>
          <a:lstStyle/>
          <a:p>
            <a:r>
              <a:rPr lang="en-US" sz="2800" dirty="0" smtClean="0">
                <a:solidFill>
                  <a:schemeClr val="tx1"/>
                </a:solidFill>
              </a:rPr>
              <a:t>We are [Name </a:t>
            </a:r>
            <a:r>
              <a:rPr lang="en-US" sz="2800" dirty="0">
                <a:solidFill>
                  <a:schemeClr val="tx1"/>
                </a:solidFill>
              </a:rPr>
              <a:t>of Clinical Site], a community of </a:t>
            </a:r>
            <a:r>
              <a:rPr lang="en-US" sz="2800" dirty="0" smtClean="0">
                <a:solidFill>
                  <a:schemeClr val="tx1"/>
                </a:solidFill>
              </a:rPr>
              <a:t>trial </a:t>
            </a:r>
            <a:r>
              <a:rPr lang="en-US" sz="2800" dirty="0">
                <a:solidFill>
                  <a:schemeClr val="tx1"/>
                </a:solidFill>
              </a:rPr>
              <a:t>participants and </a:t>
            </a:r>
            <a:r>
              <a:rPr lang="en-US" sz="2800" dirty="0" smtClean="0">
                <a:solidFill>
                  <a:schemeClr val="tx1"/>
                </a:solidFill>
              </a:rPr>
              <a:t>medical professionals working together to prevent cancer. </a:t>
            </a:r>
            <a:endParaRPr lang="en-US" sz="2800" dirty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We </a:t>
            </a:r>
            <a:r>
              <a:rPr lang="en-US" sz="2800" dirty="0">
                <a:solidFill>
                  <a:schemeClr val="tx1"/>
                </a:solidFill>
              </a:rPr>
              <a:t>are looking </a:t>
            </a:r>
            <a:r>
              <a:rPr lang="en-US" sz="2800" dirty="0" smtClean="0">
                <a:solidFill>
                  <a:schemeClr val="tx1"/>
                </a:solidFill>
              </a:rPr>
              <a:t>for new participants like you </a:t>
            </a:r>
            <a:r>
              <a:rPr lang="en-US" sz="2800" dirty="0">
                <a:solidFill>
                  <a:schemeClr val="tx1"/>
                </a:solidFill>
              </a:rPr>
              <a:t>to </a:t>
            </a:r>
            <a:r>
              <a:rPr lang="en-US" sz="2800" dirty="0" smtClean="0">
                <a:solidFill>
                  <a:schemeClr val="tx1"/>
                </a:solidFill>
              </a:rPr>
              <a:t>help make </a:t>
            </a:r>
            <a:r>
              <a:rPr lang="en-US" sz="2800" dirty="0">
                <a:solidFill>
                  <a:schemeClr val="tx1"/>
                </a:solidFill>
              </a:rPr>
              <a:t>our mission a success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en-US" sz="2800" dirty="0" smtClean="0">
              <a:solidFill>
                <a:srgbClr val="0070C0"/>
              </a:solidFill>
            </a:endParaRPr>
          </a:p>
          <a:p>
            <a:pPr algn="ctr"/>
            <a:r>
              <a:rPr lang="en-US" sz="4000" dirty="0" smtClean="0">
                <a:solidFill>
                  <a:srgbClr val="0070C0"/>
                </a:solidFill>
              </a:rPr>
              <a:t>PREVENT CANCER NOW!</a:t>
            </a:r>
            <a:endParaRPr lang="en-US" sz="40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5A0-2B3B-425E-93F9-C70D9FAE0232}" type="slidenum">
              <a:rPr lang="en-US" smtClean="0"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662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3" b="18721"/>
          <a:stretch/>
        </p:blipFill>
        <p:spPr bwMode="auto">
          <a:xfrm>
            <a:off x="5715000" y="1425292"/>
            <a:ext cx="3429000" cy="1728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0" b="13332"/>
          <a:stretch/>
        </p:blipFill>
        <p:spPr bwMode="auto">
          <a:xfrm>
            <a:off x="5715000" y="3191854"/>
            <a:ext cx="34290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6" b="20444"/>
          <a:stretch/>
        </p:blipFill>
        <p:spPr bwMode="auto">
          <a:xfrm>
            <a:off x="5715000" y="4973652"/>
            <a:ext cx="3429000" cy="1892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Who We Are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876800" cy="43735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Our work researches new </a:t>
            </a:r>
            <a:r>
              <a:rPr lang="en-US" sz="2400" dirty="0">
                <a:solidFill>
                  <a:schemeClr val="tx1"/>
                </a:solidFill>
              </a:rPr>
              <a:t>drugs and other interventions </a:t>
            </a:r>
            <a:r>
              <a:rPr lang="en-US" sz="2400" dirty="0" smtClean="0">
                <a:solidFill>
                  <a:schemeClr val="tx1"/>
                </a:solidFill>
              </a:rPr>
              <a:t>with the </a:t>
            </a:r>
            <a:r>
              <a:rPr lang="en-US" sz="2400" dirty="0">
                <a:solidFill>
                  <a:schemeClr val="tx1"/>
                </a:solidFill>
              </a:rPr>
              <a:t>ability to block, </a:t>
            </a:r>
            <a:r>
              <a:rPr lang="en-US" sz="2400" dirty="0" smtClean="0">
                <a:solidFill>
                  <a:schemeClr val="tx1"/>
                </a:solidFill>
              </a:rPr>
              <a:t>reverse, or  </a:t>
            </a:r>
            <a:r>
              <a:rPr lang="en-US" sz="2400" dirty="0">
                <a:solidFill>
                  <a:schemeClr val="tx1"/>
                </a:solidFill>
              </a:rPr>
              <a:t>delay the </a:t>
            </a:r>
            <a:r>
              <a:rPr lang="en-US" sz="2400" dirty="0" smtClean="0">
                <a:solidFill>
                  <a:schemeClr val="tx1"/>
                </a:solidFill>
              </a:rPr>
              <a:t>progression of </a:t>
            </a:r>
            <a:r>
              <a:rPr lang="en-US" sz="2400" dirty="0">
                <a:solidFill>
                  <a:schemeClr val="tx1"/>
                </a:solidFill>
              </a:rPr>
              <a:t>cancer.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We work alongside the Division of Cancer Prevention, National Cancer Institute, National Institutes of Health.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172200" y="3657600"/>
            <a:ext cx="24745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Replace with images of your staff and facilities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711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Our Research Mission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sz="4400" dirty="0" smtClean="0">
                <a:solidFill>
                  <a:schemeClr val="tx1"/>
                </a:solidFill>
              </a:rPr>
              <a:t>To conduct cancer research, raise cancer prevention awareness, and develop new cancer prevention methods.</a:t>
            </a: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5A0-2B3B-425E-93F9-C70D9FAE0232}" type="slidenum">
              <a:rPr lang="en-US" smtClean="0"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825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Reasons to join a Cancer Prevention Clinical Trial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72000" cy="4373563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Delay or prevent your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own disease </a:t>
            </a:r>
          </a:p>
          <a:p>
            <a:pPr marL="342900" indent="-3429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P</a:t>
            </a:r>
            <a:r>
              <a:rPr lang="en-US" sz="2400" dirty="0" smtClean="0">
                <a:solidFill>
                  <a:schemeClr val="tx1"/>
                </a:solidFill>
              </a:rPr>
              <a:t>lay an active role in your own health</a:t>
            </a:r>
          </a:p>
          <a:p>
            <a:pPr marL="342900" indent="-3429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C</a:t>
            </a:r>
            <a:r>
              <a:rPr lang="en-US" sz="2400" dirty="0" smtClean="0">
                <a:solidFill>
                  <a:schemeClr val="tx1"/>
                </a:solidFill>
              </a:rPr>
              <a:t>ontribute </a:t>
            </a:r>
            <a:r>
              <a:rPr lang="en-US" sz="2400" dirty="0">
                <a:solidFill>
                  <a:schemeClr val="tx1"/>
                </a:solidFill>
              </a:rPr>
              <a:t>to cancer prevention </a:t>
            </a:r>
            <a:r>
              <a:rPr lang="en-US" sz="2400" dirty="0" smtClean="0">
                <a:solidFill>
                  <a:schemeClr val="tx1"/>
                </a:solidFill>
              </a:rPr>
              <a:t>research</a:t>
            </a:r>
          </a:p>
          <a:p>
            <a:pPr marL="342900" indent="-3429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Become part </a:t>
            </a:r>
            <a:r>
              <a:rPr lang="en-US" sz="2400" dirty="0" smtClean="0">
                <a:solidFill>
                  <a:schemeClr val="tx1"/>
                </a:solidFill>
              </a:rPr>
              <a:t>of the cancer </a:t>
            </a:r>
            <a:r>
              <a:rPr lang="en-US" sz="2400" dirty="0">
                <a:solidFill>
                  <a:schemeClr val="tx1"/>
                </a:solidFill>
              </a:rPr>
              <a:t>prevention community and make a </a:t>
            </a:r>
            <a:r>
              <a:rPr lang="en-US" sz="2400" dirty="0" smtClean="0">
                <a:solidFill>
                  <a:schemeClr val="tx1"/>
                </a:solidFill>
              </a:rPr>
              <a:t>difference</a:t>
            </a:r>
          </a:p>
          <a:p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0601" y="1896427"/>
            <a:ext cx="4343400" cy="3474720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6613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5255"/>
            <a:ext cx="9178159" cy="1447800"/>
          </a:xfrm>
        </p:spPr>
        <p:txBody>
          <a:bodyPr/>
          <a:lstStyle/>
          <a:p>
            <a:r>
              <a:rPr lang="en-US" sz="4000" dirty="0"/>
              <a:t>Window of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Our goal is to prevent the onset of cancer by intervening during the window of opportunity. 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Certain types of cancer take years to develop and there is an opportunity to intervene early in the process.</a:t>
            </a:r>
          </a:p>
          <a:p>
            <a:r>
              <a:rPr lang="en-US" sz="1800" dirty="0" smtClean="0">
                <a:solidFill>
                  <a:schemeClr val="tx1"/>
                </a:solidFill>
              </a:rPr>
              <a:t>The best opportunity to slow, </a:t>
            </a:r>
            <a:r>
              <a:rPr lang="en-US" sz="1800" dirty="0">
                <a:solidFill>
                  <a:schemeClr val="tx1"/>
                </a:solidFill>
              </a:rPr>
              <a:t>stop, </a:t>
            </a:r>
            <a:r>
              <a:rPr lang="en-US" sz="1800" dirty="0" smtClean="0">
                <a:solidFill>
                  <a:schemeClr val="tx1"/>
                </a:solidFill>
              </a:rPr>
              <a:t>or reverse cancer development is with </a:t>
            </a:r>
            <a:r>
              <a:rPr lang="en-US" sz="1800" dirty="0" smtClean="0">
                <a:solidFill>
                  <a:srgbClr val="FF0000"/>
                </a:solidFill>
              </a:rPr>
              <a:t>cancer prevention clinical trials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r>
              <a:rPr lang="en-US" sz="1800" b="0" dirty="0">
                <a:solidFill>
                  <a:schemeClr val="tx1"/>
                </a:solidFill>
              </a:rPr>
              <a:t/>
            </a:r>
            <a:br>
              <a:rPr lang="en-US" sz="1800" b="0" dirty="0">
                <a:solidFill>
                  <a:schemeClr val="tx1"/>
                </a:solidFill>
              </a:rPr>
            </a:b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>
              <a:solidFill>
                <a:srgbClr val="C00000"/>
              </a:solidFill>
            </a:endParaRP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5A0-2B3B-425E-93F9-C70D9FAE0232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5425" y="3948172"/>
            <a:ext cx="6276975" cy="196604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295400" y="3962884"/>
            <a:ext cx="5643851" cy="2243069"/>
          </a:xfrm>
          <a:prstGeom prst="rect">
            <a:avLst/>
          </a:prstGeom>
          <a:solidFill>
            <a:srgbClr val="C00000">
              <a:alpha val="10196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371600" y="5884474"/>
            <a:ext cx="54991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accent6">
                    <a:lumMod val="75000"/>
                  </a:schemeClr>
                </a:solidFill>
              </a:rPr>
              <a:t>Window of Opportunity</a:t>
            </a:r>
            <a:endParaRPr lang="en-US" sz="1600" i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9626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To Join, Contact Us Now!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For </a:t>
            </a:r>
            <a:r>
              <a:rPr lang="en-US" sz="2800" smtClean="0">
                <a:solidFill>
                  <a:schemeClr val="accent6">
                    <a:lumMod val="75000"/>
                  </a:schemeClr>
                </a:solidFill>
              </a:rPr>
              <a:t>more information:</a:t>
            </a:r>
            <a:endParaRPr lang="en-US" sz="2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/>
              <a:t>Email: info@xyzclinic.com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/>
              <a:t>Phone:1-800-123-4567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/>
              <a:t>Website</a:t>
            </a:r>
            <a:r>
              <a:rPr lang="en-US" sz="2400" b="1" dirty="0"/>
              <a:t>: </a:t>
            </a:r>
            <a:r>
              <a:rPr lang="en-US" sz="2400" b="1" dirty="0" smtClean="0">
                <a:hlinkClick r:id="rId4"/>
              </a:rPr>
              <a:t>www.xyzclinic.com</a:t>
            </a:r>
            <a:endParaRPr lang="en-US" sz="2400" b="1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/>
              <a:t>Facebook: www.facebook.com/xyzclinic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/>
              <a:t>Twitter: www.twitter.com/xyzclinic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dirty="0" smtClean="0"/>
              <a:t>LinkedIn: www.linkedin.com/xyzclinic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362200"/>
            <a:ext cx="3543965" cy="1579210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5A0-2B3B-425E-93F9-C70D9FAE0232}" type="slidenum">
              <a:rPr lang="en-US" smtClean="0"/>
              <a:t>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9050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Team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[Insert picture of your site team]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EC5A0-2B3B-425E-93F9-C70D9FAE0232}" type="slidenum">
              <a:rPr lang="en-US" smtClean="0"/>
              <a:t>8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14821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8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C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6846</TotalTime>
  <Words>270</Words>
  <Application>Microsoft Office PowerPoint</Application>
  <PresentationFormat>On-screen Show (4:3)</PresentationFormat>
  <Paragraphs>52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Cancer Prevention Clinical Trials at [Name of Clinical Site]</vt:lpstr>
      <vt:lpstr>Our Cancer Prevention Community</vt:lpstr>
      <vt:lpstr>Who We Are</vt:lpstr>
      <vt:lpstr>Our Research Mission</vt:lpstr>
      <vt:lpstr>Reasons to join a Cancer Prevention Clinical Trial</vt:lpstr>
      <vt:lpstr>Window of Opportunity</vt:lpstr>
      <vt:lpstr>To Join, Contact Us Now!</vt:lpstr>
      <vt:lpstr>Our Team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Risch, Christopher</dc:creator>
  <cp:lastModifiedBy>Leslie Mundy</cp:lastModifiedBy>
  <cp:revision>90</cp:revision>
  <cp:lastPrinted>2015-08-20T17:30:07Z</cp:lastPrinted>
  <dcterms:created xsi:type="dcterms:W3CDTF">2015-08-07T19:24:36Z</dcterms:created>
  <dcterms:modified xsi:type="dcterms:W3CDTF">2020-07-31T15:36:24Z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14E168A1-FD3C-43B8-B290-DCB91F33B7BD</vt:lpwstr>
  </property>
  <property fmtid="{D5CDD505-2E9C-101B-9397-08002B2CF9AE}" pid="3" name="ArticulatePath">
    <vt:lpwstr>Presentation1</vt:lpwstr>
  </property>
</Properties>
</file>