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2" r:id="rId2"/>
    <p:sldId id="257" r:id="rId3"/>
    <p:sldId id="260" r:id="rId4"/>
  </p:sldIdLst>
  <p:sldSz cx="7315200" cy="1463675"/>
  <p:notesSz cx="9144000" cy="6858000"/>
  <p:custDataLst>
    <p:tags r:id="rId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61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CC"/>
    <a:srgbClr val="7D97BE"/>
    <a:srgbClr val="FFD0E6"/>
    <a:srgbClr val="EFA5C6"/>
    <a:srgbClr val="FFCCFF"/>
    <a:srgbClr val="000000"/>
    <a:srgbClr val="9BBB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75" d="100"/>
          <a:sy n="175" d="100"/>
        </p:scale>
        <p:origin x="126" y="936"/>
      </p:cViewPr>
      <p:guideLst>
        <p:guide orient="horz" pos="461"/>
        <p:guide pos="230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3AD14D-9449-4D91-B451-099AFE668534}" type="datetimeFigureOut">
              <a:rPr lang="en-US" smtClean="0"/>
              <a:t>07/31/2020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1211263" y="857250"/>
            <a:ext cx="11566526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7999F3-87B7-41BD-BDCD-DC8963BD8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3487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7999F3-87B7-41BD-BDCD-DC8963BD8F9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0867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7999F3-87B7-41BD-BDCD-DC8963BD8F9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1395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2" y="454688"/>
            <a:ext cx="6217921" cy="31374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1" y="829416"/>
            <a:ext cx="5120642" cy="3740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18091-D232-4723-9B08-3AADFA64303A}" type="datetimeFigureOut">
              <a:rPr lang="en-US" smtClean="0"/>
              <a:t>07/31/2020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7D504-67F0-4EB1-A019-ED4A2DF61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602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18091-D232-4723-9B08-3AADFA64303A}" type="datetimeFigureOut">
              <a:rPr lang="en-US" smtClean="0"/>
              <a:t>07/31/2020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7D504-67F0-4EB1-A019-ED4A2DF61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931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49634" y="62681"/>
            <a:ext cx="262891" cy="133187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419" y="62681"/>
            <a:ext cx="669290" cy="133187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18091-D232-4723-9B08-3AADFA64303A}" type="datetimeFigureOut">
              <a:rPr lang="en-US" smtClean="0"/>
              <a:t>07/31/2020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7D504-67F0-4EB1-A019-ED4A2DF61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961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18091-D232-4723-9B08-3AADFA64303A}" type="datetimeFigureOut">
              <a:rPr lang="en-US" smtClean="0"/>
              <a:t>07/31/2020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7D504-67F0-4EB1-A019-ED4A2DF61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019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49" y="940547"/>
            <a:ext cx="6217921" cy="29070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49" y="620368"/>
            <a:ext cx="6217921" cy="32017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18091-D232-4723-9B08-3AADFA64303A}" type="datetimeFigureOut">
              <a:rPr lang="en-US" smtClean="0"/>
              <a:t>07/31/2020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7D504-67F0-4EB1-A019-ED4A2DF61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484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422" y="364225"/>
            <a:ext cx="466093" cy="103033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429" y="364225"/>
            <a:ext cx="466088" cy="103033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18091-D232-4723-9B08-3AADFA64303A}" type="datetimeFigureOut">
              <a:rPr lang="en-US" smtClean="0"/>
              <a:t>07/31/2020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7D504-67F0-4EB1-A019-ED4A2DF61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055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58615"/>
            <a:ext cx="6583682" cy="243946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4" y="327633"/>
            <a:ext cx="3232152" cy="13654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4" y="464175"/>
            <a:ext cx="3232152" cy="84330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19" y="327633"/>
            <a:ext cx="3233422" cy="13654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19" y="464175"/>
            <a:ext cx="3233422" cy="84330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18091-D232-4723-9B08-3AADFA64303A}" type="datetimeFigureOut">
              <a:rPr lang="en-US" smtClean="0"/>
              <a:t>07/31/2020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7D504-67F0-4EB1-A019-ED4A2DF61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967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18091-D232-4723-9B08-3AADFA64303A}" type="datetimeFigureOut">
              <a:rPr lang="en-US" smtClean="0"/>
              <a:t>07/31/2020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7D504-67F0-4EB1-A019-ED4A2DF61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327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18091-D232-4723-9B08-3AADFA64303A}" type="datetimeFigureOut">
              <a:rPr lang="en-US" smtClean="0"/>
              <a:t>07/31/2020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7D504-67F0-4EB1-A019-ED4A2DF61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293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4" y="58276"/>
            <a:ext cx="2406650" cy="24801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1" y="58276"/>
            <a:ext cx="4089400" cy="124920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4" y="306288"/>
            <a:ext cx="2406650" cy="100119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18091-D232-4723-9B08-3AADFA64303A}" type="datetimeFigureOut">
              <a:rPr lang="en-US" smtClean="0"/>
              <a:t>07/31/2020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7D504-67F0-4EB1-A019-ED4A2DF61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635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5" y="1024572"/>
            <a:ext cx="4389120" cy="12095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5" y="130782"/>
            <a:ext cx="4389120" cy="87820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5" y="1145529"/>
            <a:ext cx="4389120" cy="1717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18091-D232-4723-9B08-3AADFA64303A}" type="datetimeFigureOut">
              <a:rPr lang="en-US" smtClean="0"/>
              <a:t>07/31/2020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7D504-67F0-4EB1-A019-ED4A2DF61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342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1" y="58615"/>
            <a:ext cx="6583682" cy="2439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1" y="341524"/>
            <a:ext cx="6583682" cy="9659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1" y="1356610"/>
            <a:ext cx="1706879" cy="7792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818091-D232-4723-9B08-3AADFA64303A}" type="datetimeFigureOut">
              <a:rPr lang="en-US" smtClean="0"/>
              <a:t>07/31/2020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2" y="1356610"/>
            <a:ext cx="2316480" cy="7792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1356610"/>
            <a:ext cx="1706879" cy="7792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67D504-67F0-4EB1-A019-ED4A2DF61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965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5" Type="http://schemas.openxmlformats.org/officeDocument/2006/relationships/image" Target="../media/image5.png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2286001" y="1126484"/>
            <a:ext cx="3064328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>
                <a:latin typeface="HelveticaNeueLT Std Lt Cn" panose="020B0406020202030204" pitchFamily="34" charset="0"/>
              </a:rPr>
              <a:t>This study is funded by </a:t>
            </a:r>
            <a:r>
              <a:rPr lang="en-US" sz="800" dirty="0" smtClean="0">
                <a:latin typeface="HelveticaNeueLT Std Lt Cn" panose="020B0406020202030204" pitchFamily="34" charset="0"/>
              </a:rPr>
              <a:t>the </a:t>
            </a:r>
            <a:r>
              <a:rPr lang="en-US" sz="800" dirty="0">
                <a:latin typeface="HelveticaNeueLT Std Lt Cn" panose="020B0406020202030204" pitchFamily="34" charset="0"/>
              </a:rPr>
              <a:t>National Cancer Institute</a:t>
            </a:r>
            <a:r>
              <a:rPr lang="en-US" sz="800" dirty="0" smtClean="0">
                <a:latin typeface="HelveticaNeueLT Std Lt Cn" panose="020B0406020202030204" pitchFamily="34" charset="0"/>
              </a:rPr>
              <a:t>, National Institutes </a:t>
            </a:r>
            <a:r>
              <a:rPr lang="en-US" sz="800" dirty="0">
                <a:latin typeface="HelveticaNeueLT Std Lt Cn" panose="020B0406020202030204" pitchFamily="34" charset="0"/>
              </a:rPr>
              <a:t>of Health, U.S. Department of Health and Human Services</a:t>
            </a:r>
            <a:r>
              <a:rPr lang="en-US" sz="800" dirty="0" smtClean="0">
                <a:latin typeface="HelveticaNeueLT Std Lt Cn" panose="020B0406020202030204" pitchFamily="34" charset="0"/>
              </a:rPr>
              <a:t>.</a:t>
            </a:r>
            <a:endParaRPr lang="en-US" sz="800" dirty="0">
              <a:latin typeface="HelveticaNeueLT Std Lt Cn" panose="020B0406020202030204" pitchFamily="34" charset="0"/>
            </a:endParaRPr>
          </a:p>
          <a:p>
            <a:pPr algn="r"/>
            <a:endParaRPr lang="en-US" sz="700" dirty="0">
              <a:latin typeface="HelveticaNeueLT Std Lt Cn" panose="020B0406020202030204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03" t="19578" r="9578" b="15173"/>
          <a:stretch/>
        </p:blipFill>
        <p:spPr>
          <a:xfrm>
            <a:off x="-4761" y="-4763"/>
            <a:ext cx="2076450" cy="1471613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0763" y="878965"/>
            <a:ext cx="1100346" cy="49032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2286001" y="89818"/>
            <a:ext cx="4915108" cy="1000274"/>
          </a:xfrm>
          <a:prstGeom prst="rect">
            <a:avLst/>
          </a:prstGeom>
        </p:spPr>
        <p:txBody>
          <a:bodyPr wrap="square" lIns="0" rIns="0">
            <a:spAutoFit/>
          </a:bodyPr>
          <a:lstStyle/>
          <a:p>
            <a:pPr lvl="0" algn="r"/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[Insert Tagline]</a:t>
            </a:r>
          </a:p>
          <a:p>
            <a:pPr algn="r"/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[Insert brief positioning statement and call to action]</a:t>
            </a:r>
          </a:p>
          <a:p>
            <a:pPr algn="r"/>
            <a:r>
              <a:rPr lang="en-US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Click to learn more.</a:t>
            </a:r>
            <a:r>
              <a:rPr lang="en-US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r"/>
            <a:endParaRPr lang="en-US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 rot="6792533">
            <a:off x="191231" y="-271416"/>
            <a:ext cx="3760916" cy="1249139"/>
            <a:chOff x="-393741" y="2776549"/>
            <a:chExt cx="4301222" cy="1550682"/>
          </a:xfrm>
        </p:grpSpPr>
        <p:sp>
          <p:nvSpPr>
            <p:cNvPr id="7" name="Flowchart: Process 28"/>
            <p:cNvSpPr/>
            <p:nvPr/>
          </p:nvSpPr>
          <p:spPr>
            <a:xfrm rot="467633" flipH="1">
              <a:off x="-393742" y="2776547"/>
              <a:ext cx="4301222" cy="1497262"/>
            </a:xfrm>
            <a:custGeom>
              <a:avLst/>
              <a:gdLst>
                <a:gd name="connsiteX0" fmla="*/ 0 w 10000"/>
                <a:gd name="connsiteY0" fmla="*/ 0 h 10000"/>
                <a:gd name="connsiteX1" fmla="*/ 10000 w 10000"/>
                <a:gd name="connsiteY1" fmla="*/ 0 h 10000"/>
                <a:gd name="connsiteX2" fmla="*/ 10000 w 10000"/>
                <a:gd name="connsiteY2" fmla="*/ 10000 h 10000"/>
                <a:gd name="connsiteX3" fmla="*/ 0 w 10000"/>
                <a:gd name="connsiteY3" fmla="*/ 10000 h 10000"/>
                <a:gd name="connsiteX4" fmla="*/ 0 w 10000"/>
                <a:gd name="connsiteY4" fmla="*/ 0 h 10000"/>
                <a:gd name="connsiteX0" fmla="*/ 0 w 10000"/>
                <a:gd name="connsiteY0" fmla="*/ 0 h 10000"/>
                <a:gd name="connsiteX1" fmla="*/ 10000 w 10000"/>
                <a:gd name="connsiteY1" fmla="*/ 0 h 10000"/>
                <a:gd name="connsiteX2" fmla="*/ 10000 w 10000"/>
                <a:gd name="connsiteY2" fmla="*/ 10000 h 10000"/>
                <a:gd name="connsiteX3" fmla="*/ 0 w 10000"/>
                <a:gd name="connsiteY3" fmla="*/ 10000 h 10000"/>
                <a:gd name="connsiteX4" fmla="*/ 0 w 10000"/>
                <a:gd name="connsiteY4" fmla="*/ 0 h 10000"/>
                <a:gd name="connsiteX0" fmla="*/ 0 w 10000"/>
                <a:gd name="connsiteY0" fmla="*/ 202 h 10202"/>
                <a:gd name="connsiteX1" fmla="*/ 10000 w 10000"/>
                <a:gd name="connsiteY1" fmla="*/ 202 h 10202"/>
                <a:gd name="connsiteX2" fmla="*/ 10000 w 10000"/>
                <a:gd name="connsiteY2" fmla="*/ 10202 h 10202"/>
                <a:gd name="connsiteX3" fmla="*/ 0 w 10000"/>
                <a:gd name="connsiteY3" fmla="*/ 10202 h 10202"/>
                <a:gd name="connsiteX4" fmla="*/ 0 w 10000"/>
                <a:gd name="connsiteY4" fmla="*/ 202 h 10202"/>
                <a:gd name="connsiteX0" fmla="*/ 0 w 10000"/>
                <a:gd name="connsiteY0" fmla="*/ 0 h 10000"/>
                <a:gd name="connsiteX1" fmla="*/ 10000 w 10000"/>
                <a:gd name="connsiteY1" fmla="*/ 795 h 10000"/>
                <a:gd name="connsiteX2" fmla="*/ 10000 w 10000"/>
                <a:gd name="connsiteY2" fmla="*/ 10000 h 10000"/>
                <a:gd name="connsiteX3" fmla="*/ 0 w 10000"/>
                <a:gd name="connsiteY3" fmla="*/ 10000 h 10000"/>
                <a:gd name="connsiteX4" fmla="*/ 0 w 10000"/>
                <a:gd name="connsiteY4" fmla="*/ 0 h 10000"/>
                <a:gd name="connsiteX0" fmla="*/ 0 w 10040"/>
                <a:gd name="connsiteY0" fmla="*/ 0 h 9886"/>
                <a:gd name="connsiteX1" fmla="*/ 10040 w 10040"/>
                <a:gd name="connsiteY1" fmla="*/ 681 h 9886"/>
                <a:gd name="connsiteX2" fmla="*/ 10040 w 10040"/>
                <a:gd name="connsiteY2" fmla="*/ 9886 h 9886"/>
                <a:gd name="connsiteX3" fmla="*/ 40 w 10040"/>
                <a:gd name="connsiteY3" fmla="*/ 9886 h 9886"/>
                <a:gd name="connsiteX4" fmla="*/ 0 w 10040"/>
                <a:gd name="connsiteY4" fmla="*/ 0 h 9886"/>
                <a:gd name="connsiteX0" fmla="*/ 0 w 10000"/>
                <a:gd name="connsiteY0" fmla="*/ 1308 h 11308"/>
                <a:gd name="connsiteX1" fmla="*/ 10000 w 10000"/>
                <a:gd name="connsiteY1" fmla="*/ 1997 h 11308"/>
                <a:gd name="connsiteX2" fmla="*/ 10000 w 10000"/>
                <a:gd name="connsiteY2" fmla="*/ 11308 h 11308"/>
                <a:gd name="connsiteX3" fmla="*/ 40 w 10000"/>
                <a:gd name="connsiteY3" fmla="*/ 11308 h 11308"/>
                <a:gd name="connsiteX4" fmla="*/ 0 w 10000"/>
                <a:gd name="connsiteY4" fmla="*/ 1308 h 11308"/>
                <a:gd name="connsiteX0" fmla="*/ 60 w 9962"/>
                <a:gd name="connsiteY0" fmla="*/ 1766 h 10272"/>
                <a:gd name="connsiteX1" fmla="*/ 9962 w 9962"/>
                <a:gd name="connsiteY1" fmla="*/ 961 h 10272"/>
                <a:gd name="connsiteX2" fmla="*/ 9962 w 9962"/>
                <a:gd name="connsiteY2" fmla="*/ 10272 h 10272"/>
                <a:gd name="connsiteX3" fmla="*/ 2 w 9962"/>
                <a:gd name="connsiteY3" fmla="*/ 10272 h 10272"/>
                <a:gd name="connsiteX4" fmla="*/ 60 w 9962"/>
                <a:gd name="connsiteY4" fmla="*/ 1766 h 10272"/>
                <a:gd name="connsiteX0" fmla="*/ 60 w 10000"/>
                <a:gd name="connsiteY0" fmla="*/ 2924 h 11205"/>
                <a:gd name="connsiteX1" fmla="*/ 10000 w 10000"/>
                <a:gd name="connsiteY1" fmla="*/ 2141 h 11205"/>
                <a:gd name="connsiteX2" fmla="*/ 10000 w 10000"/>
                <a:gd name="connsiteY2" fmla="*/ 11205 h 11205"/>
                <a:gd name="connsiteX3" fmla="*/ 2 w 10000"/>
                <a:gd name="connsiteY3" fmla="*/ 11205 h 11205"/>
                <a:gd name="connsiteX4" fmla="*/ 60 w 10000"/>
                <a:gd name="connsiteY4" fmla="*/ 2924 h 11205"/>
                <a:gd name="connsiteX0" fmla="*/ 60 w 10000"/>
                <a:gd name="connsiteY0" fmla="*/ 2924 h 11205"/>
                <a:gd name="connsiteX1" fmla="*/ 10000 w 10000"/>
                <a:gd name="connsiteY1" fmla="*/ 2141 h 11205"/>
                <a:gd name="connsiteX2" fmla="*/ 10000 w 10000"/>
                <a:gd name="connsiteY2" fmla="*/ 11205 h 11205"/>
                <a:gd name="connsiteX3" fmla="*/ 2 w 10000"/>
                <a:gd name="connsiteY3" fmla="*/ 11205 h 11205"/>
                <a:gd name="connsiteX4" fmla="*/ 60 w 10000"/>
                <a:gd name="connsiteY4" fmla="*/ 2924 h 11205"/>
                <a:gd name="connsiteX0" fmla="*/ 60 w 10000"/>
                <a:gd name="connsiteY0" fmla="*/ 2924 h 11205"/>
                <a:gd name="connsiteX1" fmla="*/ 10000 w 10000"/>
                <a:gd name="connsiteY1" fmla="*/ 2141 h 11205"/>
                <a:gd name="connsiteX2" fmla="*/ 10000 w 10000"/>
                <a:gd name="connsiteY2" fmla="*/ 11205 h 11205"/>
                <a:gd name="connsiteX3" fmla="*/ 2 w 10000"/>
                <a:gd name="connsiteY3" fmla="*/ 11205 h 11205"/>
                <a:gd name="connsiteX4" fmla="*/ 60 w 10000"/>
                <a:gd name="connsiteY4" fmla="*/ 2924 h 11205"/>
                <a:gd name="connsiteX0" fmla="*/ 60 w 10000"/>
                <a:gd name="connsiteY0" fmla="*/ 2924 h 11205"/>
                <a:gd name="connsiteX1" fmla="*/ 10000 w 10000"/>
                <a:gd name="connsiteY1" fmla="*/ 2141 h 11205"/>
                <a:gd name="connsiteX2" fmla="*/ 10000 w 10000"/>
                <a:gd name="connsiteY2" fmla="*/ 11205 h 11205"/>
                <a:gd name="connsiteX3" fmla="*/ 2 w 10000"/>
                <a:gd name="connsiteY3" fmla="*/ 11205 h 11205"/>
                <a:gd name="connsiteX4" fmla="*/ 60 w 10000"/>
                <a:gd name="connsiteY4" fmla="*/ 2924 h 11205"/>
                <a:gd name="connsiteX0" fmla="*/ 60 w 10000"/>
                <a:gd name="connsiteY0" fmla="*/ 2924 h 11205"/>
                <a:gd name="connsiteX1" fmla="*/ 10000 w 10000"/>
                <a:gd name="connsiteY1" fmla="*/ 2141 h 11205"/>
                <a:gd name="connsiteX2" fmla="*/ 10000 w 10000"/>
                <a:gd name="connsiteY2" fmla="*/ 11205 h 11205"/>
                <a:gd name="connsiteX3" fmla="*/ 2 w 10000"/>
                <a:gd name="connsiteY3" fmla="*/ 11205 h 11205"/>
                <a:gd name="connsiteX4" fmla="*/ 60 w 10000"/>
                <a:gd name="connsiteY4" fmla="*/ 2924 h 11205"/>
                <a:gd name="connsiteX0" fmla="*/ 60 w 10000"/>
                <a:gd name="connsiteY0" fmla="*/ 4295 h 12576"/>
                <a:gd name="connsiteX1" fmla="*/ 10000 w 10000"/>
                <a:gd name="connsiteY1" fmla="*/ 3512 h 12576"/>
                <a:gd name="connsiteX2" fmla="*/ 10000 w 10000"/>
                <a:gd name="connsiteY2" fmla="*/ 12576 h 12576"/>
                <a:gd name="connsiteX3" fmla="*/ 2 w 10000"/>
                <a:gd name="connsiteY3" fmla="*/ 12576 h 12576"/>
                <a:gd name="connsiteX4" fmla="*/ 60 w 10000"/>
                <a:gd name="connsiteY4" fmla="*/ 4295 h 12576"/>
                <a:gd name="connsiteX0" fmla="*/ 60 w 10000"/>
                <a:gd name="connsiteY0" fmla="*/ 3626 h 11907"/>
                <a:gd name="connsiteX1" fmla="*/ 9960 w 10000"/>
                <a:gd name="connsiteY1" fmla="*/ 4298 h 11907"/>
                <a:gd name="connsiteX2" fmla="*/ 10000 w 10000"/>
                <a:gd name="connsiteY2" fmla="*/ 11907 h 11907"/>
                <a:gd name="connsiteX3" fmla="*/ 2 w 10000"/>
                <a:gd name="connsiteY3" fmla="*/ 11907 h 11907"/>
                <a:gd name="connsiteX4" fmla="*/ 60 w 10000"/>
                <a:gd name="connsiteY4" fmla="*/ 3626 h 11907"/>
                <a:gd name="connsiteX0" fmla="*/ 60 w 10003"/>
                <a:gd name="connsiteY0" fmla="*/ 3169 h 11450"/>
                <a:gd name="connsiteX1" fmla="*/ 10000 w 10003"/>
                <a:gd name="connsiteY1" fmla="*/ 5072 h 11450"/>
                <a:gd name="connsiteX2" fmla="*/ 10000 w 10003"/>
                <a:gd name="connsiteY2" fmla="*/ 11450 h 11450"/>
                <a:gd name="connsiteX3" fmla="*/ 2 w 10003"/>
                <a:gd name="connsiteY3" fmla="*/ 11450 h 11450"/>
                <a:gd name="connsiteX4" fmla="*/ 60 w 10003"/>
                <a:gd name="connsiteY4" fmla="*/ 3169 h 11450"/>
                <a:gd name="connsiteX0" fmla="*/ 40 w 9983"/>
                <a:gd name="connsiteY0" fmla="*/ 3169 h 11450"/>
                <a:gd name="connsiteX1" fmla="*/ 9980 w 9983"/>
                <a:gd name="connsiteY1" fmla="*/ 5072 h 11450"/>
                <a:gd name="connsiteX2" fmla="*/ 9980 w 9983"/>
                <a:gd name="connsiteY2" fmla="*/ 11450 h 11450"/>
                <a:gd name="connsiteX3" fmla="*/ 2 w 9983"/>
                <a:gd name="connsiteY3" fmla="*/ 10107 h 11450"/>
                <a:gd name="connsiteX4" fmla="*/ 40 w 9983"/>
                <a:gd name="connsiteY4" fmla="*/ 3169 h 11450"/>
                <a:gd name="connsiteX0" fmla="*/ 40 w 10000"/>
                <a:gd name="connsiteY0" fmla="*/ 2768 h 10000"/>
                <a:gd name="connsiteX1" fmla="*/ 9997 w 10000"/>
                <a:gd name="connsiteY1" fmla="*/ 4430 h 10000"/>
                <a:gd name="connsiteX2" fmla="*/ 9997 w 10000"/>
                <a:gd name="connsiteY2" fmla="*/ 10000 h 10000"/>
                <a:gd name="connsiteX3" fmla="*/ 2 w 10000"/>
                <a:gd name="connsiteY3" fmla="*/ 8827 h 10000"/>
                <a:gd name="connsiteX4" fmla="*/ 40 w 10000"/>
                <a:gd name="connsiteY4" fmla="*/ 2768 h 10000"/>
                <a:gd name="connsiteX0" fmla="*/ 40 w 10000"/>
                <a:gd name="connsiteY0" fmla="*/ 2768 h 9717"/>
                <a:gd name="connsiteX1" fmla="*/ 9997 w 10000"/>
                <a:gd name="connsiteY1" fmla="*/ 4430 h 9717"/>
                <a:gd name="connsiteX2" fmla="*/ 9997 w 10000"/>
                <a:gd name="connsiteY2" fmla="*/ 9717 h 9717"/>
                <a:gd name="connsiteX3" fmla="*/ 2 w 10000"/>
                <a:gd name="connsiteY3" fmla="*/ 8827 h 9717"/>
                <a:gd name="connsiteX4" fmla="*/ 40 w 10000"/>
                <a:gd name="connsiteY4" fmla="*/ 2768 h 9717"/>
                <a:gd name="connsiteX0" fmla="*/ 40 w 10006"/>
                <a:gd name="connsiteY0" fmla="*/ 2848 h 9999"/>
                <a:gd name="connsiteX1" fmla="*/ 10003 w 10006"/>
                <a:gd name="connsiteY1" fmla="*/ 4558 h 9999"/>
                <a:gd name="connsiteX2" fmla="*/ 9997 w 10006"/>
                <a:gd name="connsiteY2" fmla="*/ 9999 h 9999"/>
                <a:gd name="connsiteX3" fmla="*/ 2 w 10006"/>
                <a:gd name="connsiteY3" fmla="*/ 9083 h 9999"/>
                <a:gd name="connsiteX4" fmla="*/ 40 w 10006"/>
                <a:gd name="connsiteY4" fmla="*/ 2848 h 9999"/>
                <a:gd name="connsiteX0" fmla="*/ 40 w 9998"/>
                <a:gd name="connsiteY0" fmla="*/ 2848 h 10000"/>
                <a:gd name="connsiteX1" fmla="*/ 9997 w 9998"/>
                <a:gd name="connsiteY1" fmla="*/ 4558 h 10000"/>
                <a:gd name="connsiteX2" fmla="*/ 9991 w 9998"/>
                <a:gd name="connsiteY2" fmla="*/ 10000 h 10000"/>
                <a:gd name="connsiteX3" fmla="*/ 2 w 9998"/>
                <a:gd name="connsiteY3" fmla="*/ 9084 h 10000"/>
                <a:gd name="connsiteX4" fmla="*/ 40 w 9998"/>
                <a:gd name="connsiteY4" fmla="*/ 2848 h 10000"/>
                <a:gd name="connsiteX0" fmla="*/ 40 w 10000"/>
                <a:gd name="connsiteY0" fmla="*/ 1490 h 8642"/>
                <a:gd name="connsiteX1" fmla="*/ 9999 w 10000"/>
                <a:gd name="connsiteY1" fmla="*/ 3200 h 8642"/>
                <a:gd name="connsiteX2" fmla="*/ 9993 w 10000"/>
                <a:gd name="connsiteY2" fmla="*/ 8642 h 8642"/>
                <a:gd name="connsiteX3" fmla="*/ 2 w 10000"/>
                <a:gd name="connsiteY3" fmla="*/ 7726 h 8642"/>
                <a:gd name="connsiteX4" fmla="*/ 40 w 10000"/>
                <a:gd name="connsiteY4" fmla="*/ 1490 h 8642"/>
                <a:gd name="connsiteX0" fmla="*/ 40 w 10000"/>
                <a:gd name="connsiteY0" fmla="*/ 1724 h 10000"/>
                <a:gd name="connsiteX1" fmla="*/ 9999 w 10000"/>
                <a:gd name="connsiteY1" fmla="*/ 3703 h 10000"/>
                <a:gd name="connsiteX2" fmla="*/ 9993 w 10000"/>
                <a:gd name="connsiteY2" fmla="*/ 10000 h 10000"/>
                <a:gd name="connsiteX3" fmla="*/ 2 w 10000"/>
                <a:gd name="connsiteY3" fmla="*/ 8940 h 10000"/>
                <a:gd name="connsiteX4" fmla="*/ 40 w 10000"/>
                <a:gd name="connsiteY4" fmla="*/ 1724 h 10000"/>
                <a:gd name="connsiteX0" fmla="*/ 40 w 10000"/>
                <a:gd name="connsiteY0" fmla="*/ 3305 h 11581"/>
                <a:gd name="connsiteX1" fmla="*/ 9999 w 10000"/>
                <a:gd name="connsiteY1" fmla="*/ 5284 h 11581"/>
                <a:gd name="connsiteX2" fmla="*/ 9993 w 10000"/>
                <a:gd name="connsiteY2" fmla="*/ 11581 h 11581"/>
                <a:gd name="connsiteX3" fmla="*/ 2 w 10000"/>
                <a:gd name="connsiteY3" fmla="*/ 10521 h 11581"/>
                <a:gd name="connsiteX4" fmla="*/ 40 w 10000"/>
                <a:gd name="connsiteY4" fmla="*/ 3305 h 11581"/>
                <a:gd name="connsiteX0" fmla="*/ 40 w 10000"/>
                <a:gd name="connsiteY0" fmla="*/ 3305 h 11947"/>
                <a:gd name="connsiteX1" fmla="*/ 9999 w 10000"/>
                <a:gd name="connsiteY1" fmla="*/ 5284 h 11947"/>
                <a:gd name="connsiteX2" fmla="*/ 9993 w 10000"/>
                <a:gd name="connsiteY2" fmla="*/ 11581 h 11947"/>
                <a:gd name="connsiteX3" fmla="*/ 2 w 10000"/>
                <a:gd name="connsiteY3" fmla="*/ 10521 h 11947"/>
                <a:gd name="connsiteX4" fmla="*/ 40 w 10000"/>
                <a:gd name="connsiteY4" fmla="*/ 3305 h 11947"/>
                <a:gd name="connsiteX0" fmla="*/ 40 w 10002"/>
                <a:gd name="connsiteY0" fmla="*/ 3305 h 17513"/>
                <a:gd name="connsiteX1" fmla="*/ 9999 w 10002"/>
                <a:gd name="connsiteY1" fmla="*/ 5284 h 17513"/>
                <a:gd name="connsiteX2" fmla="*/ 10002 w 10002"/>
                <a:gd name="connsiteY2" fmla="*/ 17258 h 17513"/>
                <a:gd name="connsiteX3" fmla="*/ 2 w 10002"/>
                <a:gd name="connsiteY3" fmla="*/ 10521 h 17513"/>
                <a:gd name="connsiteX4" fmla="*/ 40 w 10002"/>
                <a:gd name="connsiteY4" fmla="*/ 3305 h 17513"/>
                <a:gd name="connsiteX0" fmla="*/ 40 w 10002"/>
                <a:gd name="connsiteY0" fmla="*/ 3305 h 18902"/>
                <a:gd name="connsiteX1" fmla="*/ 9999 w 10002"/>
                <a:gd name="connsiteY1" fmla="*/ 5284 h 18902"/>
                <a:gd name="connsiteX2" fmla="*/ 10002 w 10002"/>
                <a:gd name="connsiteY2" fmla="*/ 17258 h 18902"/>
                <a:gd name="connsiteX3" fmla="*/ 2 w 10002"/>
                <a:gd name="connsiteY3" fmla="*/ 10521 h 18902"/>
                <a:gd name="connsiteX4" fmla="*/ 40 w 10002"/>
                <a:gd name="connsiteY4" fmla="*/ 3305 h 18902"/>
                <a:gd name="connsiteX0" fmla="*/ 40 w 10002"/>
                <a:gd name="connsiteY0" fmla="*/ 3305 h 18694"/>
                <a:gd name="connsiteX1" fmla="*/ 9999 w 10002"/>
                <a:gd name="connsiteY1" fmla="*/ 5284 h 18694"/>
                <a:gd name="connsiteX2" fmla="*/ 10002 w 10002"/>
                <a:gd name="connsiteY2" fmla="*/ 17258 h 18694"/>
                <a:gd name="connsiteX3" fmla="*/ 2 w 10002"/>
                <a:gd name="connsiteY3" fmla="*/ 10521 h 18694"/>
                <a:gd name="connsiteX4" fmla="*/ 40 w 10002"/>
                <a:gd name="connsiteY4" fmla="*/ 3305 h 18694"/>
                <a:gd name="connsiteX0" fmla="*/ 40 w 10002"/>
                <a:gd name="connsiteY0" fmla="*/ 4605 h 19994"/>
                <a:gd name="connsiteX1" fmla="*/ 9999 w 10002"/>
                <a:gd name="connsiteY1" fmla="*/ 6584 h 19994"/>
                <a:gd name="connsiteX2" fmla="*/ 10002 w 10002"/>
                <a:gd name="connsiteY2" fmla="*/ 18558 h 19994"/>
                <a:gd name="connsiteX3" fmla="*/ 2 w 10002"/>
                <a:gd name="connsiteY3" fmla="*/ 11821 h 19994"/>
                <a:gd name="connsiteX4" fmla="*/ 40 w 10002"/>
                <a:gd name="connsiteY4" fmla="*/ 4605 h 19994"/>
                <a:gd name="connsiteX0" fmla="*/ 40 w 10002"/>
                <a:gd name="connsiteY0" fmla="*/ 4063 h 19452"/>
                <a:gd name="connsiteX1" fmla="*/ 9999 w 10002"/>
                <a:gd name="connsiteY1" fmla="*/ 6042 h 19452"/>
                <a:gd name="connsiteX2" fmla="*/ 10002 w 10002"/>
                <a:gd name="connsiteY2" fmla="*/ 18016 h 19452"/>
                <a:gd name="connsiteX3" fmla="*/ 2 w 10002"/>
                <a:gd name="connsiteY3" fmla="*/ 11279 h 19452"/>
                <a:gd name="connsiteX4" fmla="*/ 40 w 10002"/>
                <a:gd name="connsiteY4" fmla="*/ 4063 h 19452"/>
                <a:gd name="connsiteX0" fmla="*/ 40 w 10002"/>
                <a:gd name="connsiteY0" fmla="*/ 4063 h 18770"/>
                <a:gd name="connsiteX1" fmla="*/ 9999 w 10002"/>
                <a:gd name="connsiteY1" fmla="*/ 6042 h 18770"/>
                <a:gd name="connsiteX2" fmla="*/ 10002 w 10002"/>
                <a:gd name="connsiteY2" fmla="*/ 18016 h 18770"/>
                <a:gd name="connsiteX3" fmla="*/ 2 w 10002"/>
                <a:gd name="connsiteY3" fmla="*/ 11279 h 18770"/>
                <a:gd name="connsiteX4" fmla="*/ 40 w 10002"/>
                <a:gd name="connsiteY4" fmla="*/ 4063 h 18770"/>
                <a:gd name="connsiteX0" fmla="*/ 0 w 9962"/>
                <a:gd name="connsiteY0" fmla="*/ 4063 h 18685"/>
                <a:gd name="connsiteX1" fmla="*/ 9959 w 9962"/>
                <a:gd name="connsiteY1" fmla="*/ 6042 h 18685"/>
                <a:gd name="connsiteX2" fmla="*/ 9962 w 9962"/>
                <a:gd name="connsiteY2" fmla="*/ 18016 h 18685"/>
                <a:gd name="connsiteX3" fmla="*/ 238 w 9962"/>
                <a:gd name="connsiteY3" fmla="*/ 7827 h 18685"/>
                <a:gd name="connsiteX4" fmla="*/ 0 w 9962"/>
                <a:gd name="connsiteY4" fmla="*/ 4063 h 18685"/>
                <a:gd name="connsiteX0" fmla="*/ 0 w 10000"/>
                <a:gd name="connsiteY0" fmla="*/ 2174 h 10000"/>
                <a:gd name="connsiteX1" fmla="*/ 9997 w 10000"/>
                <a:gd name="connsiteY1" fmla="*/ 3234 h 10000"/>
                <a:gd name="connsiteX2" fmla="*/ 10000 w 10000"/>
                <a:gd name="connsiteY2" fmla="*/ 9642 h 10000"/>
                <a:gd name="connsiteX3" fmla="*/ 239 w 10000"/>
                <a:gd name="connsiteY3" fmla="*/ 4189 h 10000"/>
                <a:gd name="connsiteX4" fmla="*/ 0 w 10000"/>
                <a:gd name="connsiteY4" fmla="*/ 2174 h 10000"/>
                <a:gd name="connsiteX0" fmla="*/ 0 w 9944"/>
                <a:gd name="connsiteY0" fmla="*/ 2135 h 10254"/>
                <a:gd name="connsiteX1" fmla="*/ 9941 w 9944"/>
                <a:gd name="connsiteY1" fmla="*/ 3488 h 10254"/>
                <a:gd name="connsiteX2" fmla="*/ 9944 w 9944"/>
                <a:gd name="connsiteY2" fmla="*/ 9896 h 10254"/>
                <a:gd name="connsiteX3" fmla="*/ 183 w 9944"/>
                <a:gd name="connsiteY3" fmla="*/ 4443 h 10254"/>
                <a:gd name="connsiteX4" fmla="*/ 0 w 9944"/>
                <a:gd name="connsiteY4" fmla="*/ 2135 h 10254"/>
                <a:gd name="connsiteX0" fmla="*/ 0 w 10000"/>
                <a:gd name="connsiteY0" fmla="*/ 2082 h 9951"/>
                <a:gd name="connsiteX1" fmla="*/ 9997 w 10000"/>
                <a:gd name="connsiteY1" fmla="*/ 3402 h 9951"/>
                <a:gd name="connsiteX2" fmla="*/ 10000 w 10000"/>
                <a:gd name="connsiteY2" fmla="*/ 9651 h 9951"/>
                <a:gd name="connsiteX3" fmla="*/ 184 w 10000"/>
                <a:gd name="connsiteY3" fmla="*/ 4333 h 9951"/>
                <a:gd name="connsiteX4" fmla="*/ 0 w 10000"/>
                <a:gd name="connsiteY4" fmla="*/ 2082 h 9951"/>
                <a:gd name="connsiteX0" fmla="*/ 0 w 10000"/>
                <a:gd name="connsiteY0" fmla="*/ 2253 h 10162"/>
                <a:gd name="connsiteX1" fmla="*/ 9997 w 10000"/>
                <a:gd name="connsiteY1" fmla="*/ 3580 h 10162"/>
                <a:gd name="connsiteX2" fmla="*/ 10000 w 10000"/>
                <a:gd name="connsiteY2" fmla="*/ 9860 h 10162"/>
                <a:gd name="connsiteX3" fmla="*/ 184 w 10000"/>
                <a:gd name="connsiteY3" fmla="*/ 4515 h 10162"/>
                <a:gd name="connsiteX4" fmla="*/ 0 w 10000"/>
                <a:gd name="connsiteY4" fmla="*/ 2253 h 10162"/>
                <a:gd name="connsiteX0" fmla="*/ 0 w 10000"/>
                <a:gd name="connsiteY0" fmla="*/ 2157 h 10066"/>
                <a:gd name="connsiteX1" fmla="*/ 9997 w 10000"/>
                <a:gd name="connsiteY1" fmla="*/ 3484 h 10066"/>
                <a:gd name="connsiteX2" fmla="*/ 10000 w 10000"/>
                <a:gd name="connsiteY2" fmla="*/ 9764 h 10066"/>
                <a:gd name="connsiteX3" fmla="*/ 184 w 10000"/>
                <a:gd name="connsiteY3" fmla="*/ 4419 h 10066"/>
                <a:gd name="connsiteX4" fmla="*/ 0 w 10000"/>
                <a:gd name="connsiteY4" fmla="*/ 2157 h 10066"/>
                <a:gd name="connsiteX0" fmla="*/ 0 w 10000"/>
                <a:gd name="connsiteY0" fmla="*/ 2157 h 10052"/>
                <a:gd name="connsiteX1" fmla="*/ 9997 w 10000"/>
                <a:gd name="connsiteY1" fmla="*/ 3484 h 10052"/>
                <a:gd name="connsiteX2" fmla="*/ 10000 w 10000"/>
                <a:gd name="connsiteY2" fmla="*/ 9764 h 10052"/>
                <a:gd name="connsiteX3" fmla="*/ 172 w 10000"/>
                <a:gd name="connsiteY3" fmla="*/ 3545 h 10052"/>
                <a:gd name="connsiteX4" fmla="*/ 0 w 10000"/>
                <a:gd name="connsiteY4" fmla="*/ 2157 h 100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00" h="10052">
                  <a:moveTo>
                    <a:pt x="0" y="2157"/>
                  </a:moveTo>
                  <a:cubicBezTo>
                    <a:pt x="4742" y="-5062"/>
                    <a:pt x="6720" y="8584"/>
                    <a:pt x="9997" y="3484"/>
                  </a:cubicBezTo>
                  <a:cubicBezTo>
                    <a:pt x="10004" y="4798"/>
                    <a:pt x="9987" y="8380"/>
                    <a:pt x="10000" y="9764"/>
                  </a:cubicBezTo>
                  <a:cubicBezTo>
                    <a:pt x="6746" y="12526"/>
                    <a:pt x="2993" y="-5673"/>
                    <a:pt x="172" y="3545"/>
                  </a:cubicBezTo>
                  <a:cubicBezTo>
                    <a:pt x="159" y="1776"/>
                    <a:pt x="49" y="2703"/>
                    <a:pt x="0" y="2157"/>
                  </a:cubicBez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lowchart: Process 28"/>
            <p:cNvSpPr/>
            <p:nvPr/>
          </p:nvSpPr>
          <p:spPr>
            <a:xfrm rot="194242" flipH="1">
              <a:off x="1135210" y="3011880"/>
              <a:ext cx="2751376" cy="1315351"/>
            </a:xfrm>
            <a:custGeom>
              <a:avLst/>
              <a:gdLst>
                <a:gd name="connsiteX0" fmla="*/ 0 w 10000"/>
                <a:gd name="connsiteY0" fmla="*/ 0 h 10000"/>
                <a:gd name="connsiteX1" fmla="*/ 10000 w 10000"/>
                <a:gd name="connsiteY1" fmla="*/ 0 h 10000"/>
                <a:gd name="connsiteX2" fmla="*/ 10000 w 10000"/>
                <a:gd name="connsiteY2" fmla="*/ 10000 h 10000"/>
                <a:gd name="connsiteX3" fmla="*/ 0 w 10000"/>
                <a:gd name="connsiteY3" fmla="*/ 10000 h 10000"/>
                <a:gd name="connsiteX4" fmla="*/ 0 w 10000"/>
                <a:gd name="connsiteY4" fmla="*/ 0 h 10000"/>
                <a:gd name="connsiteX0" fmla="*/ 0 w 10000"/>
                <a:gd name="connsiteY0" fmla="*/ 0 h 10000"/>
                <a:gd name="connsiteX1" fmla="*/ 10000 w 10000"/>
                <a:gd name="connsiteY1" fmla="*/ 0 h 10000"/>
                <a:gd name="connsiteX2" fmla="*/ 10000 w 10000"/>
                <a:gd name="connsiteY2" fmla="*/ 10000 h 10000"/>
                <a:gd name="connsiteX3" fmla="*/ 0 w 10000"/>
                <a:gd name="connsiteY3" fmla="*/ 10000 h 10000"/>
                <a:gd name="connsiteX4" fmla="*/ 0 w 10000"/>
                <a:gd name="connsiteY4" fmla="*/ 0 h 10000"/>
                <a:gd name="connsiteX0" fmla="*/ 0 w 10000"/>
                <a:gd name="connsiteY0" fmla="*/ 202 h 10202"/>
                <a:gd name="connsiteX1" fmla="*/ 10000 w 10000"/>
                <a:gd name="connsiteY1" fmla="*/ 202 h 10202"/>
                <a:gd name="connsiteX2" fmla="*/ 10000 w 10000"/>
                <a:gd name="connsiteY2" fmla="*/ 10202 h 10202"/>
                <a:gd name="connsiteX3" fmla="*/ 0 w 10000"/>
                <a:gd name="connsiteY3" fmla="*/ 10202 h 10202"/>
                <a:gd name="connsiteX4" fmla="*/ 0 w 10000"/>
                <a:gd name="connsiteY4" fmla="*/ 202 h 10202"/>
                <a:gd name="connsiteX0" fmla="*/ 0 w 10000"/>
                <a:gd name="connsiteY0" fmla="*/ 0 h 10000"/>
                <a:gd name="connsiteX1" fmla="*/ 10000 w 10000"/>
                <a:gd name="connsiteY1" fmla="*/ 795 h 10000"/>
                <a:gd name="connsiteX2" fmla="*/ 10000 w 10000"/>
                <a:gd name="connsiteY2" fmla="*/ 10000 h 10000"/>
                <a:gd name="connsiteX3" fmla="*/ 0 w 10000"/>
                <a:gd name="connsiteY3" fmla="*/ 10000 h 10000"/>
                <a:gd name="connsiteX4" fmla="*/ 0 w 10000"/>
                <a:gd name="connsiteY4" fmla="*/ 0 h 10000"/>
                <a:gd name="connsiteX0" fmla="*/ 0 w 10040"/>
                <a:gd name="connsiteY0" fmla="*/ 0 h 9886"/>
                <a:gd name="connsiteX1" fmla="*/ 10040 w 10040"/>
                <a:gd name="connsiteY1" fmla="*/ 681 h 9886"/>
                <a:gd name="connsiteX2" fmla="*/ 10040 w 10040"/>
                <a:gd name="connsiteY2" fmla="*/ 9886 h 9886"/>
                <a:gd name="connsiteX3" fmla="*/ 40 w 10040"/>
                <a:gd name="connsiteY3" fmla="*/ 9886 h 9886"/>
                <a:gd name="connsiteX4" fmla="*/ 0 w 10040"/>
                <a:gd name="connsiteY4" fmla="*/ 0 h 9886"/>
                <a:gd name="connsiteX0" fmla="*/ 0 w 10000"/>
                <a:gd name="connsiteY0" fmla="*/ 1308 h 11308"/>
                <a:gd name="connsiteX1" fmla="*/ 10000 w 10000"/>
                <a:gd name="connsiteY1" fmla="*/ 1997 h 11308"/>
                <a:gd name="connsiteX2" fmla="*/ 10000 w 10000"/>
                <a:gd name="connsiteY2" fmla="*/ 11308 h 11308"/>
                <a:gd name="connsiteX3" fmla="*/ 40 w 10000"/>
                <a:gd name="connsiteY3" fmla="*/ 11308 h 11308"/>
                <a:gd name="connsiteX4" fmla="*/ 0 w 10000"/>
                <a:gd name="connsiteY4" fmla="*/ 1308 h 11308"/>
                <a:gd name="connsiteX0" fmla="*/ 60 w 9962"/>
                <a:gd name="connsiteY0" fmla="*/ 1766 h 10272"/>
                <a:gd name="connsiteX1" fmla="*/ 9962 w 9962"/>
                <a:gd name="connsiteY1" fmla="*/ 961 h 10272"/>
                <a:gd name="connsiteX2" fmla="*/ 9962 w 9962"/>
                <a:gd name="connsiteY2" fmla="*/ 10272 h 10272"/>
                <a:gd name="connsiteX3" fmla="*/ 2 w 9962"/>
                <a:gd name="connsiteY3" fmla="*/ 10272 h 10272"/>
                <a:gd name="connsiteX4" fmla="*/ 60 w 9962"/>
                <a:gd name="connsiteY4" fmla="*/ 1766 h 10272"/>
                <a:gd name="connsiteX0" fmla="*/ 60 w 10000"/>
                <a:gd name="connsiteY0" fmla="*/ 2924 h 11205"/>
                <a:gd name="connsiteX1" fmla="*/ 10000 w 10000"/>
                <a:gd name="connsiteY1" fmla="*/ 2141 h 11205"/>
                <a:gd name="connsiteX2" fmla="*/ 10000 w 10000"/>
                <a:gd name="connsiteY2" fmla="*/ 11205 h 11205"/>
                <a:gd name="connsiteX3" fmla="*/ 2 w 10000"/>
                <a:gd name="connsiteY3" fmla="*/ 11205 h 11205"/>
                <a:gd name="connsiteX4" fmla="*/ 60 w 10000"/>
                <a:gd name="connsiteY4" fmla="*/ 2924 h 11205"/>
                <a:gd name="connsiteX0" fmla="*/ 60 w 10000"/>
                <a:gd name="connsiteY0" fmla="*/ 2924 h 11205"/>
                <a:gd name="connsiteX1" fmla="*/ 10000 w 10000"/>
                <a:gd name="connsiteY1" fmla="*/ 2141 h 11205"/>
                <a:gd name="connsiteX2" fmla="*/ 10000 w 10000"/>
                <a:gd name="connsiteY2" fmla="*/ 11205 h 11205"/>
                <a:gd name="connsiteX3" fmla="*/ 2 w 10000"/>
                <a:gd name="connsiteY3" fmla="*/ 11205 h 11205"/>
                <a:gd name="connsiteX4" fmla="*/ 60 w 10000"/>
                <a:gd name="connsiteY4" fmla="*/ 2924 h 11205"/>
                <a:gd name="connsiteX0" fmla="*/ 60 w 10000"/>
                <a:gd name="connsiteY0" fmla="*/ 2924 h 11205"/>
                <a:gd name="connsiteX1" fmla="*/ 10000 w 10000"/>
                <a:gd name="connsiteY1" fmla="*/ 2141 h 11205"/>
                <a:gd name="connsiteX2" fmla="*/ 10000 w 10000"/>
                <a:gd name="connsiteY2" fmla="*/ 11205 h 11205"/>
                <a:gd name="connsiteX3" fmla="*/ 2 w 10000"/>
                <a:gd name="connsiteY3" fmla="*/ 11205 h 11205"/>
                <a:gd name="connsiteX4" fmla="*/ 60 w 10000"/>
                <a:gd name="connsiteY4" fmla="*/ 2924 h 11205"/>
                <a:gd name="connsiteX0" fmla="*/ 60 w 10000"/>
                <a:gd name="connsiteY0" fmla="*/ 2924 h 11205"/>
                <a:gd name="connsiteX1" fmla="*/ 10000 w 10000"/>
                <a:gd name="connsiteY1" fmla="*/ 2141 h 11205"/>
                <a:gd name="connsiteX2" fmla="*/ 10000 w 10000"/>
                <a:gd name="connsiteY2" fmla="*/ 11205 h 11205"/>
                <a:gd name="connsiteX3" fmla="*/ 2 w 10000"/>
                <a:gd name="connsiteY3" fmla="*/ 11205 h 11205"/>
                <a:gd name="connsiteX4" fmla="*/ 60 w 10000"/>
                <a:gd name="connsiteY4" fmla="*/ 2924 h 11205"/>
                <a:gd name="connsiteX0" fmla="*/ 60 w 10000"/>
                <a:gd name="connsiteY0" fmla="*/ 2924 h 11205"/>
                <a:gd name="connsiteX1" fmla="*/ 10000 w 10000"/>
                <a:gd name="connsiteY1" fmla="*/ 2141 h 11205"/>
                <a:gd name="connsiteX2" fmla="*/ 10000 w 10000"/>
                <a:gd name="connsiteY2" fmla="*/ 11205 h 11205"/>
                <a:gd name="connsiteX3" fmla="*/ 2 w 10000"/>
                <a:gd name="connsiteY3" fmla="*/ 11205 h 11205"/>
                <a:gd name="connsiteX4" fmla="*/ 60 w 10000"/>
                <a:gd name="connsiteY4" fmla="*/ 2924 h 11205"/>
                <a:gd name="connsiteX0" fmla="*/ 60 w 10000"/>
                <a:gd name="connsiteY0" fmla="*/ 4295 h 12576"/>
                <a:gd name="connsiteX1" fmla="*/ 10000 w 10000"/>
                <a:gd name="connsiteY1" fmla="*/ 3512 h 12576"/>
                <a:gd name="connsiteX2" fmla="*/ 10000 w 10000"/>
                <a:gd name="connsiteY2" fmla="*/ 12576 h 12576"/>
                <a:gd name="connsiteX3" fmla="*/ 2 w 10000"/>
                <a:gd name="connsiteY3" fmla="*/ 12576 h 12576"/>
                <a:gd name="connsiteX4" fmla="*/ 60 w 10000"/>
                <a:gd name="connsiteY4" fmla="*/ 4295 h 12576"/>
                <a:gd name="connsiteX0" fmla="*/ 60 w 10000"/>
                <a:gd name="connsiteY0" fmla="*/ 3626 h 11907"/>
                <a:gd name="connsiteX1" fmla="*/ 9960 w 10000"/>
                <a:gd name="connsiteY1" fmla="*/ 4298 h 11907"/>
                <a:gd name="connsiteX2" fmla="*/ 10000 w 10000"/>
                <a:gd name="connsiteY2" fmla="*/ 11907 h 11907"/>
                <a:gd name="connsiteX3" fmla="*/ 2 w 10000"/>
                <a:gd name="connsiteY3" fmla="*/ 11907 h 11907"/>
                <a:gd name="connsiteX4" fmla="*/ 60 w 10000"/>
                <a:gd name="connsiteY4" fmla="*/ 3626 h 11907"/>
                <a:gd name="connsiteX0" fmla="*/ 60 w 10003"/>
                <a:gd name="connsiteY0" fmla="*/ 3169 h 11450"/>
                <a:gd name="connsiteX1" fmla="*/ 10000 w 10003"/>
                <a:gd name="connsiteY1" fmla="*/ 5072 h 11450"/>
                <a:gd name="connsiteX2" fmla="*/ 10000 w 10003"/>
                <a:gd name="connsiteY2" fmla="*/ 11450 h 11450"/>
                <a:gd name="connsiteX3" fmla="*/ 2 w 10003"/>
                <a:gd name="connsiteY3" fmla="*/ 11450 h 11450"/>
                <a:gd name="connsiteX4" fmla="*/ 60 w 10003"/>
                <a:gd name="connsiteY4" fmla="*/ 3169 h 11450"/>
                <a:gd name="connsiteX0" fmla="*/ 40 w 9983"/>
                <a:gd name="connsiteY0" fmla="*/ 3169 h 11450"/>
                <a:gd name="connsiteX1" fmla="*/ 9980 w 9983"/>
                <a:gd name="connsiteY1" fmla="*/ 5072 h 11450"/>
                <a:gd name="connsiteX2" fmla="*/ 9980 w 9983"/>
                <a:gd name="connsiteY2" fmla="*/ 11450 h 11450"/>
                <a:gd name="connsiteX3" fmla="*/ 2 w 9983"/>
                <a:gd name="connsiteY3" fmla="*/ 10107 h 11450"/>
                <a:gd name="connsiteX4" fmla="*/ 40 w 9983"/>
                <a:gd name="connsiteY4" fmla="*/ 3169 h 11450"/>
                <a:gd name="connsiteX0" fmla="*/ 40 w 10000"/>
                <a:gd name="connsiteY0" fmla="*/ 2768 h 10000"/>
                <a:gd name="connsiteX1" fmla="*/ 9997 w 10000"/>
                <a:gd name="connsiteY1" fmla="*/ 4430 h 10000"/>
                <a:gd name="connsiteX2" fmla="*/ 9997 w 10000"/>
                <a:gd name="connsiteY2" fmla="*/ 10000 h 10000"/>
                <a:gd name="connsiteX3" fmla="*/ 2 w 10000"/>
                <a:gd name="connsiteY3" fmla="*/ 8827 h 10000"/>
                <a:gd name="connsiteX4" fmla="*/ 40 w 10000"/>
                <a:gd name="connsiteY4" fmla="*/ 2768 h 10000"/>
                <a:gd name="connsiteX0" fmla="*/ 40 w 10000"/>
                <a:gd name="connsiteY0" fmla="*/ 2768 h 9717"/>
                <a:gd name="connsiteX1" fmla="*/ 9997 w 10000"/>
                <a:gd name="connsiteY1" fmla="*/ 4430 h 9717"/>
                <a:gd name="connsiteX2" fmla="*/ 9997 w 10000"/>
                <a:gd name="connsiteY2" fmla="*/ 9717 h 9717"/>
                <a:gd name="connsiteX3" fmla="*/ 2 w 10000"/>
                <a:gd name="connsiteY3" fmla="*/ 8827 h 9717"/>
                <a:gd name="connsiteX4" fmla="*/ 40 w 10000"/>
                <a:gd name="connsiteY4" fmla="*/ 2768 h 9717"/>
                <a:gd name="connsiteX0" fmla="*/ 40 w 10006"/>
                <a:gd name="connsiteY0" fmla="*/ 2848 h 9999"/>
                <a:gd name="connsiteX1" fmla="*/ 10003 w 10006"/>
                <a:gd name="connsiteY1" fmla="*/ 4558 h 9999"/>
                <a:gd name="connsiteX2" fmla="*/ 9997 w 10006"/>
                <a:gd name="connsiteY2" fmla="*/ 9999 h 9999"/>
                <a:gd name="connsiteX3" fmla="*/ 2 w 10006"/>
                <a:gd name="connsiteY3" fmla="*/ 9083 h 9999"/>
                <a:gd name="connsiteX4" fmla="*/ 40 w 10006"/>
                <a:gd name="connsiteY4" fmla="*/ 2848 h 9999"/>
                <a:gd name="connsiteX0" fmla="*/ 40 w 9998"/>
                <a:gd name="connsiteY0" fmla="*/ 2848 h 10000"/>
                <a:gd name="connsiteX1" fmla="*/ 9997 w 9998"/>
                <a:gd name="connsiteY1" fmla="*/ 4558 h 10000"/>
                <a:gd name="connsiteX2" fmla="*/ 9991 w 9998"/>
                <a:gd name="connsiteY2" fmla="*/ 10000 h 10000"/>
                <a:gd name="connsiteX3" fmla="*/ 2 w 9998"/>
                <a:gd name="connsiteY3" fmla="*/ 9084 h 10000"/>
                <a:gd name="connsiteX4" fmla="*/ 40 w 9998"/>
                <a:gd name="connsiteY4" fmla="*/ 2848 h 10000"/>
                <a:gd name="connsiteX0" fmla="*/ 40 w 10000"/>
                <a:gd name="connsiteY0" fmla="*/ 1490 h 8642"/>
                <a:gd name="connsiteX1" fmla="*/ 9999 w 10000"/>
                <a:gd name="connsiteY1" fmla="*/ 3200 h 8642"/>
                <a:gd name="connsiteX2" fmla="*/ 9993 w 10000"/>
                <a:gd name="connsiteY2" fmla="*/ 8642 h 8642"/>
                <a:gd name="connsiteX3" fmla="*/ 2 w 10000"/>
                <a:gd name="connsiteY3" fmla="*/ 7726 h 8642"/>
                <a:gd name="connsiteX4" fmla="*/ 40 w 10000"/>
                <a:gd name="connsiteY4" fmla="*/ 1490 h 8642"/>
                <a:gd name="connsiteX0" fmla="*/ 40 w 10000"/>
                <a:gd name="connsiteY0" fmla="*/ 1724 h 10000"/>
                <a:gd name="connsiteX1" fmla="*/ 9999 w 10000"/>
                <a:gd name="connsiteY1" fmla="*/ 3703 h 10000"/>
                <a:gd name="connsiteX2" fmla="*/ 9993 w 10000"/>
                <a:gd name="connsiteY2" fmla="*/ 10000 h 10000"/>
                <a:gd name="connsiteX3" fmla="*/ 2 w 10000"/>
                <a:gd name="connsiteY3" fmla="*/ 8940 h 10000"/>
                <a:gd name="connsiteX4" fmla="*/ 40 w 10000"/>
                <a:gd name="connsiteY4" fmla="*/ 1724 h 10000"/>
                <a:gd name="connsiteX0" fmla="*/ 40 w 10000"/>
                <a:gd name="connsiteY0" fmla="*/ 3305 h 11581"/>
                <a:gd name="connsiteX1" fmla="*/ 9999 w 10000"/>
                <a:gd name="connsiteY1" fmla="*/ 5284 h 11581"/>
                <a:gd name="connsiteX2" fmla="*/ 9993 w 10000"/>
                <a:gd name="connsiteY2" fmla="*/ 11581 h 11581"/>
                <a:gd name="connsiteX3" fmla="*/ 2 w 10000"/>
                <a:gd name="connsiteY3" fmla="*/ 10521 h 11581"/>
                <a:gd name="connsiteX4" fmla="*/ 40 w 10000"/>
                <a:gd name="connsiteY4" fmla="*/ 3305 h 11581"/>
                <a:gd name="connsiteX0" fmla="*/ 40 w 10000"/>
                <a:gd name="connsiteY0" fmla="*/ 3305 h 11947"/>
                <a:gd name="connsiteX1" fmla="*/ 9999 w 10000"/>
                <a:gd name="connsiteY1" fmla="*/ 5284 h 11947"/>
                <a:gd name="connsiteX2" fmla="*/ 9993 w 10000"/>
                <a:gd name="connsiteY2" fmla="*/ 11581 h 11947"/>
                <a:gd name="connsiteX3" fmla="*/ 2 w 10000"/>
                <a:gd name="connsiteY3" fmla="*/ 10521 h 11947"/>
                <a:gd name="connsiteX4" fmla="*/ 40 w 10000"/>
                <a:gd name="connsiteY4" fmla="*/ 3305 h 11947"/>
                <a:gd name="connsiteX0" fmla="*/ 40 w 10002"/>
                <a:gd name="connsiteY0" fmla="*/ 3305 h 17513"/>
                <a:gd name="connsiteX1" fmla="*/ 9999 w 10002"/>
                <a:gd name="connsiteY1" fmla="*/ 5284 h 17513"/>
                <a:gd name="connsiteX2" fmla="*/ 10002 w 10002"/>
                <a:gd name="connsiteY2" fmla="*/ 17258 h 17513"/>
                <a:gd name="connsiteX3" fmla="*/ 2 w 10002"/>
                <a:gd name="connsiteY3" fmla="*/ 10521 h 17513"/>
                <a:gd name="connsiteX4" fmla="*/ 40 w 10002"/>
                <a:gd name="connsiteY4" fmla="*/ 3305 h 17513"/>
                <a:gd name="connsiteX0" fmla="*/ 40 w 10002"/>
                <a:gd name="connsiteY0" fmla="*/ 3305 h 18902"/>
                <a:gd name="connsiteX1" fmla="*/ 9999 w 10002"/>
                <a:gd name="connsiteY1" fmla="*/ 5284 h 18902"/>
                <a:gd name="connsiteX2" fmla="*/ 10002 w 10002"/>
                <a:gd name="connsiteY2" fmla="*/ 17258 h 18902"/>
                <a:gd name="connsiteX3" fmla="*/ 2 w 10002"/>
                <a:gd name="connsiteY3" fmla="*/ 10521 h 18902"/>
                <a:gd name="connsiteX4" fmla="*/ 40 w 10002"/>
                <a:gd name="connsiteY4" fmla="*/ 3305 h 18902"/>
                <a:gd name="connsiteX0" fmla="*/ 40 w 10002"/>
                <a:gd name="connsiteY0" fmla="*/ 3305 h 18694"/>
                <a:gd name="connsiteX1" fmla="*/ 9999 w 10002"/>
                <a:gd name="connsiteY1" fmla="*/ 5284 h 18694"/>
                <a:gd name="connsiteX2" fmla="*/ 10002 w 10002"/>
                <a:gd name="connsiteY2" fmla="*/ 17258 h 18694"/>
                <a:gd name="connsiteX3" fmla="*/ 2 w 10002"/>
                <a:gd name="connsiteY3" fmla="*/ 10521 h 18694"/>
                <a:gd name="connsiteX4" fmla="*/ 40 w 10002"/>
                <a:gd name="connsiteY4" fmla="*/ 3305 h 18694"/>
                <a:gd name="connsiteX0" fmla="*/ 40 w 10002"/>
                <a:gd name="connsiteY0" fmla="*/ 4605 h 19994"/>
                <a:gd name="connsiteX1" fmla="*/ 9999 w 10002"/>
                <a:gd name="connsiteY1" fmla="*/ 6584 h 19994"/>
                <a:gd name="connsiteX2" fmla="*/ 10002 w 10002"/>
                <a:gd name="connsiteY2" fmla="*/ 18558 h 19994"/>
                <a:gd name="connsiteX3" fmla="*/ 2 w 10002"/>
                <a:gd name="connsiteY3" fmla="*/ 11821 h 19994"/>
                <a:gd name="connsiteX4" fmla="*/ 40 w 10002"/>
                <a:gd name="connsiteY4" fmla="*/ 4605 h 19994"/>
                <a:gd name="connsiteX0" fmla="*/ 40 w 10002"/>
                <a:gd name="connsiteY0" fmla="*/ 4063 h 19452"/>
                <a:gd name="connsiteX1" fmla="*/ 9999 w 10002"/>
                <a:gd name="connsiteY1" fmla="*/ 6042 h 19452"/>
                <a:gd name="connsiteX2" fmla="*/ 10002 w 10002"/>
                <a:gd name="connsiteY2" fmla="*/ 18016 h 19452"/>
                <a:gd name="connsiteX3" fmla="*/ 2 w 10002"/>
                <a:gd name="connsiteY3" fmla="*/ 11279 h 19452"/>
                <a:gd name="connsiteX4" fmla="*/ 40 w 10002"/>
                <a:gd name="connsiteY4" fmla="*/ 4063 h 19452"/>
                <a:gd name="connsiteX0" fmla="*/ 40 w 10002"/>
                <a:gd name="connsiteY0" fmla="*/ 4063 h 18770"/>
                <a:gd name="connsiteX1" fmla="*/ 9999 w 10002"/>
                <a:gd name="connsiteY1" fmla="*/ 6042 h 18770"/>
                <a:gd name="connsiteX2" fmla="*/ 10002 w 10002"/>
                <a:gd name="connsiteY2" fmla="*/ 18016 h 18770"/>
                <a:gd name="connsiteX3" fmla="*/ 2 w 10002"/>
                <a:gd name="connsiteY3" fmla="*/ 11279 h 18770"/>
                <a:gd name="connsiteX4" fmla="*/ 40 w 10002"/>
                <a:gd name="connsiteY4" fmla="*/ 4063 h 18770"/>
                <a:gd name="connsiteX0" fmla="*/ 0 w 9962"/>
                <a:gd name="connsiteY0" fmla="*/ 4063 h 18685"/>
                <a:gd name="connsiteX1" fmla="*/ 9959 w 9962"/>
                <a:gd name="connsiteY1" fmla="*/ 6042 h 18685"/>
                <a:gd name="connsiteX2" fmla="*/ 9962 w 9962"/>
                <a:gd name="connsiteY2" fmla="*/ 18016 h 18685"/>
                <a:gd name="connsiteX3" fmla="*/ 238 w 9962"/>
                <a:gd name="connsiteY3" fmla="*/ 7827 h 18685"/>
                <a:gd name="connsiteX4" fmla="*/ 0 w 9962"/>
                <a:gd name="connsiteY4" fmla="*/ 4063 h 18685"/>
                <a:gd name="connsiteX0" fmla="*/ 0 w 10000"/>
                <a:gd name="connsiteY0" fmla="*/ 2174 h 10000"/>
                <a:gd name="connsiteX1" fmla="*/ 9997 w 10000"/>
                <a:gd name="connsiteY1" fmla="*/ 3234 h 10000"/>
                <a:gd name="connsiteX2" fmla="*/ 10000 w 10000"/>
                <a:gd name="connsiteY2" fmla="*/ 9642 h 10000"/>
                <a:gd name="connsiteX3" fmla="*/ 239 w 10000"/>
                <a:gd name="connsiteY3" fmla="*/ 4189 h 10000"/>
                <a:gd name="connsiteX4" fmla="*/ 0 w 10000"/>
                <a:gd name="connsiteY4" fmla="*/ 2174 h 10000"/>
                <a:gd name="connsiteX0" fmla="*/ 0 w 9944"/>
                <a:gd name="connsiteY0" fmla="*/ 2135 h 10254"/>
                <a:gd name="connsiteX1" fmla="*/ 9941 w 9944"/>
                <a:gd name="connsiteY1" fmla="*/ 3488 h 10254"/>
                <a:gd name="connsiteX2" fmla="*/ 9944 w 9944"/>
                <a:gd name="connsiteY2" fmla="*/ 9896 h 10254"/>
                <a:gd name="connsiteX3" fmla="*/ 183 w 9944"/>
                <a:gd name="connsiteY3" fmla="*/ 4443 h 10254"/>
                <a:gd name="connsiteX4" fmla="*/ 0 w 9944"/>
                <a:gd name="connsiteY4" fmla="*/ 2135 h 10254"/>
                <a:gd name="connsiteX0" fmla="*/ 0 w 10000"/>
                <a:gd name="connsiteY0" fmla="*/ 2082 h 9710"/>
                <a:gd name="connsiteX1" fmla="*/ 9997 w 10000"/>
                <a:gd name="connsiteY1" fmla="*/ 3402 h 9710"/>
                <a:gd name="connsiteX2" fmla="*/ 10000 w 10000"/>
                <a:gd name="connsiteY2" fmla="*/ 9651 h 9710"/>
                <a:gd name="connsiteX3" fmla="*/ 184 w 10000"/>
                <a:gd name="connsiteY3" fmla="*/ 4333 h 9710"/>
                <a:gd name="connsiteX4" fmla="*/ 0 w 10000"/>
                <a:gd name="connsiteY4" fmla="*/ 2082 h 9710"/>
                <a:gd name="connsiteX0" fmla="*/ 0 w 10072"/>
                <a:gd name="connsiteY0" fmla="*/ 2144 h 9222"/>
                <a:gd name="connsiteX1" fmla="*/ 9997 w 10072"/>
                <a:gd name="connsiteY1" fmla="*/ 3504 h 9222"/>
                <a:gd name="connsiteX2" fmla="*/ 10072 w 10072"/>
                <a:gd name="connsiteY2" fmla="*/ 9157 h 9222"/>
                <a:gd name="connsiteX3" fmla="*/ 184 w 10072"/>
                <a:gd name="connsiteY3" fmla="*/ 4462 h 9222"/>
                <a:gd name="connsiteX4" fmla="*/ 0 w 10072"/>
                <a:gd name="connsiteY4" fmla="*/ 2144 h 9222"/>
                <a:gd name="connsiteX0" fmla="*/ 0 w 10000"/>
                <a:gd name="connsiteY0" fmla="*/ 2325 h 10572"/>
                <a:gd name="connsiteX1" fmla="*/ 9926 w 10000"/>
                <a:gd name="connsiteY1" fmla="*/ 3800 h 10572"/>
                <a:gd name="connsiteX2" fmla="*/ 10000 w 10000"/>
                <a:gd name="connsiteY2" fmla="*/ 9930 h 10572"/>
                <a:gd name="connsiteX3" fmla="*/ 183 w 10000"/>
                <a:gd name="connsiteY3" fmla="*/ 4838 h 10572"/>
                <a:gd name="connsiteX4" fmla="*/ 0 w 10000"/>
                <a:gd name="connsiteY4" fmla="*/ 2325 h 10572"/>
                <a:gd name="connsiteX0" fmla="*/ 0 w 10000"/>
                <a:gd name="connsiteY0" fmla="*/ 2325 h 10463"/>
                <a:gd name="connsiteX1" fmla="*/ 9926 w 10000"/>
                <a:gd name="connsiteY1" fmla="*/ 3800 h 10463"/>
                <a:gd name="connsiteX2" fmla="*/ 10000 w 10000"/>
                <a:gd name="connsiteY2" fmla="*/ 9930 h 10463"/>
                <a:gd name="connsiteX3" fmla="*/ 183 w 10000"/>
                <a:gd name="connsiteY3" fmla="*/ 4838 h 10463"/>
                <a:gd name="connsiteX4" fmla="*/ 0 w 10000"/>
                <a:gd name="connsiteY4" fmla="*/ 2325 h 10463"/>
                <a:gd name="connsiteX0" fmla="*/ 0 w 10000"/>
                <a:gd name="connsiteY0" fmla="*/ 2440 h 10578"/>
                <a:gd name="connsiteX1" fmla="*/ 9926 w 10000"/>
                <a:gd name="connsiteY1" fmla="*/ 3915 h 10578"/>
                <a:gd name="connsiteX2" fmla="*/ 10000 w 10000"/>
                <a:gd name="connsiteY2" fmla="*/ 10045 h 10578"/>
                <a:gd name="connsiteX3" fmla="*/ 183 w 10000"/>
                <a:gd name="connsiteY3" fmla="*/ 4953 h 10578"/>
                <a:gd name="connsiteX4" fmla="*/ 0 w 10000"/>
                <a:gd name="connsiteY4" fmla="*/ 2440 h 10578"/>
                <a:gd name="connsiteX0" fmla="*/ 0 w 10000"/>
                <a:gd name="connsiteY0" fmla="*/ 2689 h 10827"/>
                <a:gd name="connsiteX1" fmla="*/ 6417 w 10000"/>
                <a:gd name="connsiteY1" fmla="*/ 2567 h 10827"/>
                <a:gd name="connsiteX2" fmla="*/ 10000 w 10000"/>
                <a:gd name="connsiteY2" fmla="*/ 10294 h 10827"/>
                <a:gd name="connsiteX3" fmla="*/ 183 w 10000"/>
                <a:gd name="connsiteY3" fmla="*/ 5202 h 10827"/>
                <a:gd name="connsiteX4" fmla="*/ 0 w 10000"/>
                <a:gd name="connsiteY4" fmla="*/ 2689 h 10827"/>
                <a:gd name="connsiteX0" fmla="*/ 0 w 10000"/>
                <a:gd name="connsiteY0" fmla="*/ 4633 h 12771"/>
                <a:gd name="connsiteX1" fmla="*/ 6417 w 10000"/>
                <a:gd name="connsiteY1" fmla="*/ 4511 h 12771"/>
                <a:gd name="connsiteX2" fmla="*/ 10000 w 10000"/>
                <a:gd name="connsiteY2" fmla="*/ 12238 h 12771"/>
                <a:gd name="connsiteX3" fmla="*/ 183 w 10000"/>
                <a:gd name="connsiteY3" fmla="*/ 7146 h 12771"/>
                <a:gd name="connsiteX4" fmla="*/ 0 w 10000"/>
                <a:gd name="connsiteY4" fmla="*/ 4633 h 12771"/>
                <a:gd name="connsiteX0" fmla="*/ 0 w 10000"/>
                <a:gd name="connsiteY0" fmla="*/ 3706 h 11844"/>
                <a:gd name="connsiteX1" fmla="*/ 6351 w 10000"/>
                <a:gd name="connsiteY1" fmla="*/ 6261 h 11844"/>
                <a:gd name="connsiteX2" fmla="*/ 10000 w 10000"/>
                <a:gd name="connsiteY2" fmla="*/ 11311 h 11844"/>
                <a:gd name="connsiteX3" fmla="*/ 183 w 10000"/>
                <a:gd name="connsiteY3" fmla="*/ 6219 h 11844"/>
                <a:gd name="connsiteX4" fmla="*/ 0 w 10000"/>
                <a:gd name="connsiteY4" fmla="*/ 3706 h 11844"/>
                <a:gd name="connsiteX0" fmla="*/ 0 w 10000"/>
                <a:gd name="connsiteY0" fmla="*/ 3100 h 11238"/>
                <a:gd name="connsiteX1" fmla="*/ 6351 w 10000"/>
                <a:gd name="connsiteY1" fmla="*/ 5655 h 11238"/>
                <a:gd name="connsiteX2" fmla="*/ 10000 w 10000"/>
                <a:gd name="connsiteY2" fmla="*/ 10705 h 11238"/>
                <a:gd name="connsiteX3" fmla="*/ 183 w 10000"/>
                <a:gd name="connsiteY3" fmla="*/ 5613 h 11238"/>
                <a:gd name="connsiteX4" fmla="*/ 0 w 10000"/>
                <a:gd name="connsiteY4" fmla="*/ 3100 h 11238"/>
                <a:gd name="connsiteX0" fmla="*/ 0 w 10000"/>
                <a:gd name="connsiteY0" fmla="*/ 2483 h 10621"/>
                <a:gd name="connsiteX1" fmla="*/ 6351 w 10000"/>
                <a:gd name="connsiteY1" fmla="*/ 5038 h 10621"/>
                <a:gd name="connsiteX2" fmla="*/ 10000 w 10000"/>
                <a:gd name="connsiteY2" fmla="*/ 10088 h 10621"/>
                <a:gd name="connsiteX3" fmla="*/ 183 w 10000"/>
                <a:gd name="connsiteY3" fmla="*/ 4996 h 10621"/>
                <a:gd name="connsiteX4" fmla="*/ 0 w 10000"/>
                <a:gd name="connsiteY4" fmla="*/ 2483 h 10621"/>
                <a:gd name="connsiteX0" fmla="*/ 0 w 6351"/>
                <a:gd name="connsiteY0" fmla="*/ 2483 h 9676"/>
                <a:gd name="connsiteX1" fmla="*/ 6351 w 6351"/>
                <a:gd name="connsiteY1" fmla="*/ 5038 h 9676"/>
                <a:gd name="connsiteX2" fmla="*/ 6304 w 6351"/>
                <a:gd name="connsiteY2" fmla="*/ 9119 h 9676"/>
                <a:gd name="connsiteX3" fmla="*/ 183 w 6351"/>
                <a:gd name="connsiteY3" fmla="*/ 4996 h 9676"/>
                <a:gd name="connsiteX4" fmla="*/ 0 w 6351"/>
                <a:gd name="connsiteY4" fmla="*/ 2483 h 9676"/>
                <a:gd name="connsiteX0" fmla="*/ 0 w 10000"/>
                <a:gd name="connsiteY0" fmla="*/ 2566 h 10148"/>
                <a:gd name="connsiteX1" fmla="*/ 10000 w 10000"/>
                <a:gd name="connsiteY1" fmla="*/ 5207 h 10148"/>
                <a:gd name="connsiteX2" fmla="*/ 9926 w 10000"/>
                <a:gd name="connsiteY2" fmla="*/ 9424 h 10148"/>
                <a:gd name="connsiteX3" fmla="*/ 288 w 10000"/>
                <a:gd name="connsiteY3" fmla="*/ 5163 h 10148"/>
                <a:gd name="connsiteX4" fmla="*/ 0 w 10000"/>
                <a:gd name="connsiteY4" fmla="*/ 2566 h 10148"/>
                <a:gd name="connsiteX0" fmla="*/ 0 w 10000"/>
                <a:gd name="connsiteY0" fmla="*/ 2566 h 10125"/>
                <a:gd name="connsiteX1" fmla="*/ 10000 w 10000"/>
                <a:gd name="connsiteY1" fmla="*/ 5207 h 10125"/>
                <a:gd name="connsiteX2" fmla="*/ 9926 w 10000"/>
                <a:gd name="connsiteY2" fmla="*/ 9424 h 10125"/>
                <a:gd name="connsiteX3" fmla="*/ 183 w 10000"/>
                <a:gd name="connsiteY3" fmla="*/ 4404 h 10125"/>
                <a:gd name="connsiteX4" fmla="*/ 0 w 10000"/>
                <a:gd name="connsiteY4" fmla="*/ 2566 h 10125"/>
                <a:gd name="connsiteX0" fmla="*/ 0 w 10000"/>
                <a:gd name="connsiteY0" fmla="*/ 2566 h 10142"/>
                <a:gd name="connsiteX1" fmla="*/ 10000 w 10000"/>
                <a:gd name="connsiteY1" fmla="*/ 5207 h 10142"/>
                <a:gd name="connsiteX2" fmla="*/ 9926 w 10000"/>
                <a:gd name="connsiteY2" fmla="*/ 9424 h 10142"/>
                <a:gd name="connsiteX3" fmla="*/ 183 w 10000"/>
                <a:gd name="connsiteY3" fmla="*/ 4404 h 10142"/>
                <a:gd name="connsiteX4" fmla="*/ 0 w 10000"/>
                <a:gd name="connsiteY4" fmla="*/ 2566 h 101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00" h="10142">
                  <a:moveTo>
                    <a:pt x="0" y="2566"/>
                  </a:moveTo>
                  <a:cubicBezTo>
                    <a:pt x="3998" y="-3822"/>
                    <a:pt x="8888" y="3525"/>
                    <a:pt x="10000" y="5207"/>
                  </a:cubicBezTo>
                  <a:cubicBezTo>
                    <a:pt x="10009" y="6716"/>
                    <a:pt x="9906" y="7835"/>
                    <a:pt x="9926" y="9424"/>
                  </a:cubicBezTo>
                  <a:cubicBezTo>
                    <a:pt x="9799" y="14171"/>
                    <a:pt x="3992" y="-6570"/>
                    <a:pt x="183" y="4404"/>
                  </a:cubicBezTo>
                  <a:cubicBezTo>
                    <a:pt x="163" y="2372"/>
                    <a:pt x="77" y="3192"/>
                    <a:pt x="0" y="2566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1471535" y="89818"/>
            <a:ext cx="1393148" cy="619942"/>
          </a:xfrm>
          <a:prstGeom prst="rect">
            <a:avLst/>
          </a:prstGeom>
          <a:noFill/>
        </p:spPr>
        <p:txBody>
          <a:bodyPr wrap="square" lIns="156746" tIns="78373" rIns="156746" bIns="78373" rtlCol="0">
            <a:spAutoFit/>
          </a:bodyPr>
          <a:lstStyle/>
          <a:p>
            <a:pPr algn="ctr"/>
            <a:r>
              <a:rPr lang="en-US" sz="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[Insert or</a:t>
            </a:r>
          </a:p>
          <a:p>
            <a:pPr algn="ctr"/>
            <a:r>
              <a:rPr lang="en-US" sz="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Customize</a:t>
            </a:r>
          </a:p>
          <a:p>
            <a:pPr algn="ctr"/>
            <a:r>
              <a:rPr lang="en-US" sz="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Decorative</a:t>
            </a:r>
          </a:p>
          <a:p>
            <a:pPr algn="ctr"/>
            <a:r>
              <a:rPr lang="en-US" sz="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Transition</a:t>
            </a:r>
          </a:p>
          <a:p>
            <a:pPr algn="ctr"/>
            <a:r>
              <a:rPr lang="en-US" sz="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Graphic]</a:t>
            </a:r>
            <a:endParaRPr lang="en-US" sz="600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51242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Rectangle 61"/>
          <p:cNvSpPr/>
          <p:nvPr/>
        </p:nvSpPr>
        <p:spPr>
          <a:xfrm>
            <a:off x="1790700" y="1"/>
            <a:ext cx="5524500" cy="1462088"/>
          </a:xfrm>
          <a:prstGeom prst="rect">
            <a:avLst/>
          </a:prstGeom>
          <a:solidFill>
            <a:srgbClr val="FFCD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2228845" y="1112875"/>
            <a:ext cx="3061612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latin typeface="HelveticaNeueLT Std Lt Cn" panose="020B0406020202030204" pitchFamily="34" charset="0"/>
              </a:rPr>
              <a:t>This study is funded by </a:t>
            </a:r>
            <a:r>
              <a:rPr lang="en-US" sz="800" dirty="0" smtClean="0">
                <a:latin typeface="HelveticaNeueLT Std Lt Cn" panose="020B0406020202030204" pitchFamily="34" charset="0"/>
              </a:rPr>
              <a:t>the </a:t>
            </a:r>
            <a:r>
              <a:rPr lang="en-US" sz="800" dirty="0">
                <a:latin typeface="HelveticaNeueLT Std Lt Cn" panose="020B0406020202030204" pitchFamily="34" charset="0"/>
              </a:rPr>
              <a:t>National Cancer Institute</a:t>
            </a:r>
            <a:r>
              <a:rPr lang="en-US" sz="800" dirty="0" smtClean="0">
                <a:latin typeface="HelveticaNeueLT Std Lt Cn" panose="020B0406020202030204" pitchFamily="34" charset="0"/>
              </a:rPr>
              <a:t>, National Institutes </a:t>
            </a:r>
            <a:r>
              <a:rPr lang="en-US" sz="800" dirty="0">
                <a:latin typeface="HelveticaNeueLT Std Lt Cn" panose="020B0406020202030204" pitchFamily="34" charset="0"/>
              </a:rPr>
              <a:t>of Health, U.S. Department of Health and Human Services</a:t>
            </a:r>
            <a:r>
              <a:rPr lang="en-US" sz="800" dirty="0" smtClean="0">
                <a:latin typeface="HelveticaNeueLT Std Lt Cn" panose="020B0406020202030204" pitchFamily="34" charset="0"/>
              </a:rPr>
              <a:t>.</a:t>
            </a:r>
            <a:endParaRPr lang="en-US" sz="800" dirty="0">
              <a:latin typeface="HelveticaNeueLT Std Lt Cn" panose="020B0406020202030204" pitchFamily="34" charset="0"/>
            </a:endParaRPr>
          </a:p>
          <a:p>
            <a:endParaRPr lang="en-US" sz="700" dirty="0">
              <a:latin typeface="HelveticaNeueLT Std Lt Cn" panose="020B0406020202030204" pitchFamily="34" charset="0"/>
            </a:endParaRPr>
          </a:p>
        </p:txBody>
      </p:sp>
      <p:pic>
        <p:nvPicPr>
          <p:cNvPr id="59" name="Picture 58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92" t="19233" r="8321" b="41140"/>
          <a:stretch/>
        </p:blipFill>
        <p:spPr>
          <a:xfrm flipH="1">
            <a:off x="-1" y="0"/>
            <a:ext cx="1914523" cy="1462088"/>
          </a:xfrm>
          <a:prstGeom prst="rect">
            <a:avLst/>
          </a:prstGeom>
        </p:spPr>
      </p:pic>
      <p:pic>
        <p:nvPicPr>
          <p:cNvPr id="60" name="Picture 59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765" r="4925"/>
          <a:stretch/>
        </p:blipFill>
        <p:spPr>
          <a:xfrm rot="17957389">
            <a:off x="361661" y="-211779"/>
            <a:ext cx="2234751" cy="1799140"/>
          </a:xfrm>
          <a:prstGeom prst="rect">
            <a:avLst/>
          </a:prstGeom>
        </p:spPr>
      </p:pic>
      <p:pic>
        <p:nvPicPr>
          <p:cNvPr id="61" name="Picture 6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6408" y="766763"/>
            <a:ext cx="1363537" cy="607599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228845" y="42188"/>
            <a:ext cx="4991100" cy="984885"/>
          </a:xfrm>
          <a:prstGeom prst="rect">
            <a:avLst/>
          </a:prstGeom>
        </p:spPr>
        <p:txBody>
          <a:bodyPr wrap="square" lIns="0" rIns="0">
            <a:spAutoFit/>
          </a:bodyPr>
          <a:lstStyle/>
          <a:p>
            <a:pPr lvl="0" algn="r"/>
            <a:r>
              <a:rPr lang="en-US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When it comes to cancer come out swinging</a:t>
            </a:r>
            <a:r>
              <a:rPr lang="en-US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r"/>
            <a:r>
              <a:rPr lang="en-US" sz="10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Bring your colleagues, family, and friends to join a cancer prevention trial today! </a:t>
            </a:r>
          </a:p>
          <a:p>
            <a:pPr algn="r"/>
            <a:r>
              <a:rPr lang="en-US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Click to learn more</a:t>
            </a:r>
            <a:r>
              <a:rPr lang="en-US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r"/>
            <a:endParaRPr lang="en-US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46677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" t="12127" b="39077"/>
          <a:stretch/>
        </p:blipFill>
        <p:spPr>
          <a:xfrm>
            <a:off x="0" y="-19048"/>
            <a:ext cx="2019300" cy="1481136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4181994" y="1137370"/>
            <a:ext cx="3123347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>
                <a:latin typeface="HelveticaNeueLT Std Lt Cn" panose="020B0406020202030204" pitchFamily="34" charset="0"/>
              </a:rPr>
              <a:t>This study is funded </a:t>
            </a:r>
            <a:r>
              <a:rPr lang="en-US" sz="800">
                <a:latin typeface="HelveticaNeueLT Std Lt Cn" panose="020B0406020202030204" pitchFamily="34" charset="0"/>
              </a:rPr>
              <a:t>by </a:t>
            </a:r>
            <a:r>
              <a:rPr lang="en-US" sz="800" smtClean="0">
                <a:latin typeface="HelveticaNeueLT Std Lt Cn" panose="020B0406020202030204" pitchFamily="34" charset="0"/>
              </a:rPr>
              <a:t>the </a:t>
            </a:r>
            <a:r>
              <a:rPr lang="en-US" sz="800" dirty="0">
                <a:latin typeface="HelveticaNeueLT Std Lt Cn" panose="020B0406020202030204" pitchFamily="34" charset="0"/>
              </a:rPr>
              <a:t>National Cancer Institute</a:t>
            </a:r>
            <a:r>
              <a:rPr lang="en-US" sz="800" dirty="0" smtClean="0">
                <a:latin typeface="HelveticaNeueLT Std Lt Cn" panose="020B0406020202030204" pitchFamily="34" charset="0"/>
              </a:rPr>
              <a:t>, National Institutes </a:t>
            </a:r>
            <a:r>
              <a:rPr lang="en-US" sz="800" dirty="0">
                <a:latin typeface="HelveticaNeueLT Std Lt Cn" panose="020B0406020202030204" pitchFamily="34" charset="0"/>
              </a:rPr>
              <a:t>of Health, U.S. Department of Health and Human Services</a:t>
            </a:r>
            <a:r>
              <a:rPr lang="en-US" sz="800" dirty="0" smtClean="0">
                <a:latin typeface="HelveticaNeueLT Std Lt Cn" panose="020B0406020202030204" pitchFamily="34" charset="0"/>
              </a:rPr>
              <a:t>.</a:t>
            </a:r>
            <a:endParaRPr lang="en-US" sz="800" dirty="0">
              <a:latin typeface="HelveticaNeueLT Std Lt Cn" panose="020B0406020202030204" pitchFamily="34" charset="0"/>
            </a:endParaRPr>
          </a:p>
          <a:p>
            <a:pPr algn="r"/>
            <a:endParaRPr lang="en-US" sz="700" dirty="0">
              <a:latin typeface="HelveticaNeueLT Std Lt Cn" panose="020B0406020202030204" pitchFamily="34" charset="0"/>
            </a:endParaRPr>
          </a:p>
        </p:txBody>
      </p:sp>
      <p:pic>
        <p:nvPicPr>
          <p:cNvPr id="61" name="Picture 6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7629" y="848866"/>
            <a:ext cx="1294365" cy="576776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233608" y="23136"/>
            <a:ext cx="4991100" cy="1077218"/>
          </a:xfrm>
          <a:prstGeom prst="rect">
            <a:avLst/>
          </a:prstGeom>
        </p:spPr>
        <p:txBody>
          <a:bodyPr wrap="square" lIns="0" rIns="0">
            <a:spAutoFit/>
          </a:bodyPr>
          <a:lstStyle/>
          <a:p>
            <a:pPr lvl="0" algn="r"/>
            <a:r>
              <a:rPr lang="en-US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we help all, we help each other.</a:t>
            </a:r>
          </a:p>
          <a:p>
            <a:pPr algn="r"/>
            <a:r>
              <a:rPr lang="en-US" sz="10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Bring your colleagues, family, and friends to join a cancer prevention trial today! </a:t>
            </a:r>
          </a:p>
          <a:p>
            <a:pPr algn="r"/>
            <a:r>
              <a:rPr lang="en-US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Click to learn more</a:t>
            </a:r>
            <a:r>
              <a:rPr lang="en-US" sz="105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r"/>
            <a:endParaRPr lang="en-US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 rot="15992545">
            <a:off x="500931" y="681291"/>
            <a:ext cx="3769116" cy="1247402"/>
            <a:chOff x="-393741" y="2776549"/>
            <a:chExt cx="4301222" cy="1550682"/>
          </a:xfrm>
        </p:grpSpPr>
        <p:sp>
          <p:nvSpPr>
            <p:cNvPr id="9" name="Flowchart: Process 28"/>
            <p:cNvSpPr/>
            <p:nvPr/>
          </p:nvSpPr>
          <p:spPr>
            <a:xfrm rot="467633" flipH="1">
              <a:off x="-393742" y="2776547"/>
              <a:ext cx="4301222" cy="1497262"/>
            </a:xfrm>
            <a:custGeom>
              <a:avLst/>
              <a:gdLst>
                <a:gd name="connsiteX0" fmla="*/ 0 w 10000"/>
                <a:gd name="connsiteY0" fmla="*/ 0 h 10000"/>
                <a:gd name="connsiteX1" fmla="*/ 10000 w 10000"/>
                <a:gd name="connsiteY1" fmla="*/ 0 h 10000"/>
                <a:gd name="connsiteX2" fmla="*/ 10000 w 10000"/>
                <a:gd name="connsiteY2" fmla="*/ 10000 h 10000"/>
                <a:gd name="connsiteX3" fmla="*/ 0 w 10000"/>
                <a:gd name="connsiteY3" fmla="*/ 10000 h 10000"/>
                <a:gd name="connsiteX4" fmla="*/ 0 w 10000"/>
                <a:gd name="connsiteY4" fmla="*/ 0 h 10000"/>
                <a:gd name="connsiteX0" fmla="*/ 0 w 10000"/>
                <a:gd name="connsiteY0" fmla="*/ 0 h 10000"/>
                <a:gd name="connsiteX1" fmla="*/ 10000 w 10000"/>
                <a:gd name="connsiteY1" fmla="*/ 0 h 10000"/>
                <a:gd name="connsiteX2" fmla="*/ 10000 w 10000"/>
                <a:gd name="connsiteY2" fmla="*/ 10000 h 10000"/>
                <a:gd name="connsiteX3" fmla="*/ 0 w 10000"/>
                <a:gd name="connsiteY3" fmla="*/ 10000 h 10000"/>
                <a:gd name="connsiteX4" fmla="*/ 0 w 10000"/>
                <a:gd name="connsiteY4" fmla="*/ 0 h 10000"/>
                <a:gd name="connsiteX0" fmla="*/ 0 w 10000"/>
                <a:gd name="connsiteY0" fmla="*/ 202 h 10202"/>
                <a:gd name="connsiteX1" fmla="*/ 10000 w 10000"/>
                <a:gd name="connsiteY1" fmla="*/ 202 h 10202"/>
                <a:gd name="connsiteX2" fmla="*/ 10000 w 10000"/>
                <a:gd name="connsiteY2" fmla="*/ 10202 h 10202"/>
                <a:gd name="connsiteX3" fmla="*/ 0 w 10000"/>
                <a:gd name="connsiteY3" fmla="*/ 10202 h 10202"/>
                <a:gd name="connsiteX4" fmla="*/ 0 w 10000"/>
                <a:gd name="connsiteY4" fmla="*/ 202 h 10202"/>
                <a:gd name="connsiteX0" fmla="*/ 0 w 10000"/>
                <a:gd name="connsiteY0" fmla="*/ 0 h 10000"/>
                <a:gd name="connsiteX1" fmla="*/ 10000 w 10000"/>
                <a:gd name="connsiteY1" fmla="*/ 795 h 10000"/>
                <a:gd name="connsiteX2" fmla="*/ 10000 w 10000"/>
                <a:gd name="connsiteY2" fmla="*/ 10000 h 10000"/>
                <a:gd name="connsiteX3" fmla="*/ 0 w 10000"/>
                <a:gd name="connsiteY3" fmla="*/ 10000 h 10000"/>
                <a:gd name="connsiteX4" fmla="*/ 0 w 10000"/>
                <a:gd name="connsiteY4" fmla="*/ 0 h 10000"/>
                <a:gd name="connsiteX0" fmla="*/ 0 w 10040"/>
                <a:gd name="connsiteY0" fmla="*/ 0 h 9886"/>
                <a:gd name="connsiteX1" fmla="*/ 10040 w 10040"/>
                <a:gd name="connsiteY1" fmla="*/ 681 h 9886"/>
                <a:gd name="connsiteX2" fmla="*/ 10040 w 10040"/>
                <a:gd name="connsiteY2" fmla="*/ 9886 h 9886"/>
                <a:gd name="connsiteX3" fmla="*/ 40 w 10040"/>
                <a:gd name="connsiteY3" fmla="*/ 9886 h 9886"/>
                <a:gd name="connsiteX4" fmla="*/ 0 w 10040"/>
                <a:gd name="connsiteY4" fmla="*/ 0 h 9886"/>
                <a:gd name="connsiteX0" fmla="*/ 0 w 10000"/>
                <a:gd name="connsiteY0" fmla="*/ 1308 h 11308"/>
                <a:gd name="connsiteX1" fmla="*/ 10000 w 10000"/>
                <a:gd name="connsiteY1" fmla="*/ 1997 h 11308"/>
                <a:gd name="connsiteX2" fmla="*/ 10000 w 10000"/>
                <a:gd name="connsiteY2" fmla="*/ 11308 h 11308"/>
                <a:gd name="connsiteX3" fmla="*/ 40 w 10000"/>
                <a:gd name="connsiteY3" fmla="*/ 11308 h 11308"/>
                <a:gd name="connsiteX4" fmla="*/ 0 w 10000"/>
                <a:gd name="connsiteY4" fmla="*/ 1308 h 11308"/>
                <a:gd name="connsiteX0" fmla="*/ 60 w 9962"/>
                <a:gd name="connsiteY0" fmla="*/ 1766 h 10272"/>
                <a:gd name="connsiteX1" fmla="*/ 9962 w 9962"/>
                <a:gd name="connsiteY1" fmla="*/ 961 h 10272"/>
                <a:gd name="connsiteX2" fmla="*/ 9962 w 9962"/>
                <a:gd name="connsiteY2" fmla="*/ 10272 h 10272"/>
                <a:gd name="connsiteX3" fmla="*/ 2 w 9962"/>
                <a:gd name="connsiteY3" fmla="*/ 10272 h 10272"/>
                <a:gd name="connsiteX4" fmla="*/ 60 w 9962"/>
                <a:gd name="connsiteY4" fmla="*/ 1766 h 10272"/>
                <a:gd name="connsiteX0" fmla="*/ 60 w 10000"/>
                <a:gd name="connsiteY0" fmla="*/ 2924 h 11205"/>
                <a:gd name="connsiteX1" fmla="*/ 10000 w 10000"/>
                <a:gd name="connsiteY1" fmla="*/ 2141 h 11205"/>
                <a:gd name="connsiteX2" fmla="*/ 10000 w 10000"/>
                <a:gd name="connsiteY2" fmla="*/ 11205 h 11205"/>
                <a:gd name="connsiteX3" fmla="*/ 2 w 10000"/>
                <a:gd name="connsiteY3" fmla="*/ 11205 h 11205"/>
                <a:gd name="connsiteX4" fmla="*/ 60 w 10000"/>
                <a:gd name="connsiteY4" fmla="*/ 2924 h 11205"/>
                <a:gd name="connsiteX0" fmla="*/ 60 w 10000"/>
                <a:gd name="connsiteY0" fmla="*/ 2924 h 11205"/>
                <a:gd name="connsiteX1" fmla="*/ 10000 w 10000"/>
                <a:gd name="connsiteY1" fmla="*/ 2141 h 11205"/>
                <a:gd name="connsiteX2" fmla="*/ 10000 w 10000"/>
                <a:gd name="connsiteY2" fmla="*/ 11205 h 11205"/>
                <a:gd name="connsiteX3" fmla="*/ 2 w 10000"/>
                <a:gd name="connsiteY3" fmla="*/ 11205 h 11205"/>
                <a:gd name="connsiteX4" fmla="*/ 60 w 10000"/>
                <a:gd name="connsiteY4" fmla="*/ 2924 h 11205"/>
                <a:gd name="connsiteX0" fmla="*/ 60 w 10000"/>
                <a:gd name="connsiteY0" fmla="*/ 2924 h 11205"/>
                <a:gd name="connsiteX1" fmla="*/ 10000 w 10000"/>
                <a:gd name="connsiteY1" fmla="*/ 2141 h 11205"/>
                <a:gd name="connsiteX2" fmla="*/ 10000 w 10000"/>
                <a:gd name="connsiteY2" fmla="*/ 11205 h 11205"/>
                <a:gd name="connsiteX3" fmla="*/ 2 w 10000"/>
                <a:gd name="connsiteY3" fmla="*/ 11205 h 11205"/>
                <a:gd name="connsiteX4" fmla="*/ 60 w 10000"/>
                <a:gd name="connsiteY4" fmla="*/ 2924 h 11205"/>
                <a:gd name="connsiteX0" fmla="*/ 60 w 10000"/>
                <a:gd name="connsiteY0" fmla="*/ 2924 h 11205"/>
                <a:gd name="connsiteX1" fmla="*/ 10000 w 10000"/>
                <a:gd name="connsiteY1" fmla="*/ 2141 h 11205"/>
                <a:gd name="connsiteX2" fmla="*/ 10000 w 10000"/>
                <a:gd name="connsiteY2" fmla="*/ 11205 h 11205"/>
                <a:gd name="connsiteX3" fmla="*/ 2 w 10000"/>
                <a:gd name="connsiteY3" fmla="*/ 11205 h 11205"/>
                <a:gd name="connsiteX4" fmla="*/ 60 w 10000"/>
                <a:gd name="connsiteY4" fmla="*/ 2924 h 11205"/>
                <a:gd name="connsiteX0" fmla="*/ 60 w 10000"/>
                <a:gd name="connsiteY0" fmla="*/ 2924 h 11205"/>
                <a:gd name="connsiteX1" fmla="*/ 10000 w 10000"/>
                <a:gd name="connsiteY1" fmla="*/ 2141 h 11205"/>
                <a:gd name="connsiteX2" fmla="*/ 10000 w 10000"/>
                <a:gd name="connsiteY2" fmla="*/ 11205 h 11205"/>
                <a:gd name="connsiteX3" fmla="*/ 2 w 10000"/>
                <a:gd name="connsiteY3" fmla="*/ 11205 h 11205"/>
                <a:gd name="connsiteX4" fmla="*/ 60 w 10000"/>
                <a:gd name="connsiteY4" fmla="*/ 2924 h 11205"/>
                <a:gd name="connsiteX0" fmla="*/ 60 w 10000"/>
                <a:gd name="connsiteY0" fmla="*/ 4295 h 12576"/>
                <a:gd name="connsiteX1" fmla="*/ 10000 w 10000"/>
                <a:gd name="connsiteY1" fmla="*/ 3512 h 12576"/>
                <a:gd name="connsiteX2" fmla="*/ 10000 w 10000"/>
                <a:gd name="connsiteY2" fmla="*/ 12576 h 12576"/>
                <a:gd name="connsiteX3" fmla="*/ 2 w 10000"/>
                <a:gd name="connsiteY3" fmla="*/ 12576 h 12576"/>
                <a:gd name="connsiteX4" fmla="*/ 60 w 10000"/>
                <a:gd name="connsiteY4" fmla="*/ 4295 h 12576"/>
                <a:gd name="connsiteX0" fmla="*/ 60 w 10000"/>
                <a:gd name="connsiteY0" fmla="*/ 3626 h 11907"/>
                <a:gd name="connsiteX1" fmla="*/ 9960 w 10000"/>
                <a:gd name="connsiteY1" fmla="*/ 4298 h 11907"/>
                <a:gd name="connsiteX2" fmla="*/ 10000 w 10000"/>
                <a:gd name="connsiteY2" fmla="*/ 11907 h 11907"/>
                <a:gd name="connsiteX3" fmla="*/ 2 w 10000"/>
                <a:gd name="connsiteY3" fmla="*/ 11907 h 11907"/>
                <a:gd name="connsiteX4" fmla="*/ 60 w 10000"/>
                <a:gd name="connsiteY4" fmla="*/ 3626 h 11907"/>
                <a:gd name="connsiteX0" fmla="*/ 60 w 10003"/>
                <a:gd name="connsiteY0" fmla="*/ 3169 h 11450"/>
                <a:gd name="connsiteX1" fmla="*/ 10000 w 10003"/>
                <a:gd name="connsiteY1" fmla="*/ 5072 h 11450"/>
                <a:gd name="connsiteX2" fmla="*/ 10000 w 10003"/>
                <a:gd name="connsiteY2" fmla="*/ 11450 h 11450"/>
                <a:gd name="connsiteX3" fmla="*/ 2 w 10003"/>
                <a:gd name="connsiteY3" fmla="*/ 11450 h 11450"/>
                <a:gd name="connsiteX4" fmla="*/ 60 w 10003"/>
                <a:gd name="connsiteY4" fmla="*/ 3169 h 11450"/>
                <a:gd name="connsiteX0" fmla="*/ 40 w 9983"/>
                <a:gd name="connsiteY0" fmla="*/ 3169 h 11450"/>
                <a:gd name="connsiteX1" fmla="*/ 9980 w 9983"/>
                <a:gd name="connsiteY1" fmla="*/ 5072 h 11450"/>
                <a:gd name="connsiteX2" fmla="*/ 9980 w 9983"/>
                <a:gd name="connsiteY2" fmla="*/ 11450 h 11450"/>
                <a:gd name="connsiteX3" fmla="*/ 2 w 9983"/>
                <a:gd name="connsiteY3" fmla="*/ 10107 h 11450"/>
                <a:gd name="connsiteX4" fmla="*/ 40 w 9983"/>
                <a:gd name="connsiteY4" fmla="*/ 3169 h 11450"/>
                <a:gd name="connsiteX0" fmla="*/ 40 w 10000"/>
                <a:gd name="connsiteY0" fmla="*/ 2768 h 10000"/>
                <a:gd name="connsiteX1" fmla="*/ 9997 w 10000"/>
                <a:gd name="connsiteY1" fmla="*/ 4430 h 10000"/>
                <a:gd name="connsiteX2" fmla="*/ 9997 w 10000"/>
                <a:gd name="connsiteY2" fmla="*/ 10000 h 10000"/>
                <a:gd name="connsiteX3" fmla="*/ 2 w 10000"/>
                <a:gd name="connsiteY3" fmla="*/ 8827 h 10000"/>
                <a:gd name="connsiteX4" fmla="*/ 40 w 10000"/>
                <a:gd name="connsiteY4" fmla="*/ 2768 h 10000"/>
                <a:gd name="connsiteX0" fmla="*/ 40 w 10000"/>
                <a:gd name="connsiteY0" fmla="*/ 2768 h 9717"/>
                <a:gd name="connsiteX1" fmla="*/ 9997 w 10000"/>
                <a:gd name="connsiteY1" fmla="*/ 4430 h 9717"/>
                <a:gd name="connsiteX2" fmla="*/ 9997 w 10000"/>
                <a:gd name="connsiteY2" fmla="*/ 9717 h 9717"/>
                <a:gd name="connsiteX3" fmla="*/ 2 w 10000"/>
                <a:gd name="connsiteY3" fmla="*/ 8827 h 9717"/>
                <a:gd name="connsiteX4" fmla="*/ 40 w 10000"/>
                <a:gd name="connsiteY4" fmla="*/ 2768 h 9717"/>
                <a:gd name="connsiteX0" fmla="*/ 40 w 10006"/>
                <a:gd name="connsiteY0" fmla="*/ 2848 h 9999"/>
                <a:gd name="connsiteX1" fmla="*/ 10003 w 10006"/>
                <a:gd name="connsiteY1" fmla="*/ 4558 h 9999"/>
                <a:gd name="connsiteX2" fmla="*/ 9997 w 10006"/>
                <a:gd name="connsiteY2" fmla="*/ 9999 h 9999"/>
                <a:gd name="connsiteX3" fmla="*/ 2 w 10006"/>
                <a:gd name="connsiteY3" fmla="*/ 9083 h 9999"/>
                <a:gd name="connsiteX4" fmla="*/ 40 w 10006"/>
                <a:gd name="connsiteY4" fmla="*/ 2848 h 9999"/>
                <a:gd name="connsiteX0" fmla="*/ 40 w 9998"/>
                <a:gd name="connsiteY0" fmla="*/ 2848 h 10000"/>
                <a:gd name="connsiteX1" fmla="*/ 9997 w 9998"/>
                <a:gd name="connsiteY1" fmla="*/ 4558 h 10000"/>
                <a:gd name="connsiteX2" fmla="*/ 9991 w 9998"/>
                <a:gd name="connsiteY2" fmla="*/ 10000 h 10000"/>
                <a:gd name="connsiteX3" fmla="*/ 2 w 9998"/>
                <a:gd name="connsiteY3" fmla="*/ 9084 h 10000"/>
                <a:gd name="connsiteX4" fmla="*/ 40 w 9998"/>
                <a:gd name="connsiteY4" fmla="*/ 2848 h 10000"/>
                <a:gd name="connsiteX0" fmla="*/ 40 w 10000"/>
                <a:gd name="connsiteY0" fmla="*/ 1490 h 8642"/>
                <a:gd name="connsiteX1" fmla="*/ 9999 w 10000"/>
                <a:gd name="connsiteY1" fmla="*/ 3200 h 8642"/>
                <a:gd name="connsiteX2" fmla="*/ 9993 w 10000"/>
                <a:gd name="connsiteY2" fmla="*/ 8642 h 8642"/>
                <a:gd name="connsiteX3" fmla="*/ 2 w 10000"/>
                <a:gd name="connsiteY3" fmla="*/ 7726 h 8642"/>
                <a:gd name="connsiteX4" fmla="*/ 40 w 10000"/>
                <a:gd name="connsiteY4" fmla="*/ 1490 h 8642"/>
                <a:gd name="connsiteX0" fmla="*/ 40 w 10000"/>
                <a:gd name="connsiteY0" fmla="*/ 1724 h 10000"/>
                <a:gd name="connsiteX1" fmla="*/ 9999 w 10000"/>
                <a:gd name="connsiteY1" fmla="*/ 3703 h 10000"/>
                <a:gd name="connsiteX2" fmla="*/ 9993 w 10000"/>
                <a:gd name="connsiteY2" fmla="*/ 10000 h 10000"/>
                <a:gd name="connsiteX3" fmla="*/ 2 w 10000"/>
                <a:gd name="connsiteY3" fmla="*/ 8940 h 10000"/>
                <a:gd name="connsiteX4" fmla="*/ 40 w 10000"/>
                <a:gd name="connsiteY4" fmla="*/ 1724 h 10000"/>
                <a:gd name="connsiteX0" fmla="*/ 40 w 10000"/>
                <a:gd name="connsiteY0" fmla="*/ 3305 h 11581"/>
                <a:gd name="connsiteX1" fmla="*/ 9999 w 10000"/>
                <a:gd name="connsiteY1" fmla="*/ 5284 h 11581"/>
                <a:gd name="connsiteX2" fmla="*/ 9993 w 10000"/>
                <a:gd name="connsiteY2" fmla="*/ 11581 h 11581"/>
                <a:gd name="connsiteX3" fmla="*/ 2 w 10000"/>
                <a:gd name="connsiteY3" fmla="*/ 10521 h 11581"/>
                <a:gd name="connsiteX4" fmla="*/ 40 w 10000"/>
                <a:gd name="connsiteY4" fmla="*/ 3305 h 11581"/>
                <a:gd name="connsiteX0" fmla="*/ 40 w 10000"/>
                <a:gd name="connsiteY0" fmla="*/ 3305 h 11947"/>
                <a:gd name="connsiteX1" fmla="*/ 9999 w 10000"/>
                <a:gd name="connsiteY1" fmla="*/ 5284 h 11947"/>
                <a:gd name="connsiteX2" fmla="*/ 9993 w 10000"/>
                <a:gd name="connsiteY2" fmla="*/ 11581 h 11947"/>
                <a:gd name="connsiteX3" fmla="*/ 2 w 10000"/>
                <a:gd name="connsiteY3" fmla="*/ 10521 h 11947"/>
                <a:gd name="connsiteX4" fmla="*/ 40 w 10000"/>
                <a:gd name="connsiteY4" fmla="*/ 3305 h 11947"/>
                <a:gd name="connsiteX0" fmla="*/ 40 w 10002"/>
                <a:gd name="connsiteY0" fmla="*/ 3305 h 17513"/>
                <a:gd name="connsiteX1" fmla="*/ 9999 w 10002"/>
                <a:gd name="connsiteY1" fmla="*/ 5284 h 17513"/>
                <a:gd name="connsiteX2" fmla="*/ 10002 w 10002"/>
                <a:gd name="connsiteY2" fmla="*/ 17258 h 17513"/>
                <a:gd name="connsiteX3" fmla="*/ 2 w 10002"/>
                <a:gd name="connsiteY3" fmla="*/ 10521 h 17513"/>
                <a:gd name="connsiteX4" fmla="*/ 40 w 10002"/>
                <a:gd name="connsiteY4" fmla="*/ 3305 h 17513"/>
                <a:gd name="connsiteX0" fmla="*/ 40 w 10002"/>
                <a:gd name="connsiteY0" fmla="*/ 3305 h 18902"/>
                <a:gd name="connsiteX1" fmla="*/ 9999 w 10002"/>
                <a:gd name="connsiteY1" fmla="*/ 5284 h 18902"/>
                <a:gd name="connsiteX2" fmla="*/ 10002 w 10002"/>
                <a:gd name="connsiteY2" fmla="*/ 17258 h 18902"/>
                <a:gd name="connsiteX3" fmla="*/ 2 w 10002"/>
                <a:gd name="connsiteY3" fmla="*/ 10521 h 18902"/>
                <a:gd name="connsiteX4" fmla="*/ 40 w 10002"/>
                <a:gd name="connsiteY4" fmla="*/ 3305 h 18902"/>
                <a:gd name="connsiteX0" fmla="*/ 40 w 10002"/>
                <a:gd name="connsiteY0" fmla="*/ 3305 h 18694"/>
                <a:gd name="connsiteX1" fmla="*/ 9999 w 10002"/>
                <a:gd name="connsiteY1" fmla="*/ 5284 h 18694"/>
                <a:gd name="connsiteX2" fmla="*/ 10002 w 10002"/>
                <a:gd name="connsiteY2" fmla="*/ 17258 h 18694"/>
                <a:gd name="connsiteX3" fmla="*/ 2 w 10002"/>
                <a:gd name="connsiteY3" fmla="*/ 10521 h 18694"/>
                <a:gd name="connsiteX4" fmla="*/ 40 w 10002"/>
                <a:gd name="connsiteY4" fmla="*/ 3305 h 18694"/>
                <a:gd name="connsiteX0" fmla="*/ 40 w 10002"/>
                <a:gd name="connsiteY0" fmla="*/ 4605 h 19994"/>
                <a:gd name="connsiteX1" fmla="*/ 9999 w 10002"/>
                <a:gd name="connsiteY1" fmla="*/ 6584 h 19994"/>
                <a:gd name="connsiteX2" fmla="*/ 10002 w 10002"/>
                <a:gd name="connsiteY2" fmla="*/ 18558 h 19994"/>
                <a:gd name="connsiteX3" fmla="*/ 2 w 10002"/>
                <a:gd name="connsiteY3" fmla="*/ 11821 h 19994"/>
                <a:gd name="connsiteX4" fmla="*/ 40 w 10002"/>
                <a:gd name="connsiteY4" fmla="*/ 4605 h 19994"/>
                <a:gd name="connsiteX0" fmla="*/ 40 w 10002"/>
                <a:gd name="connsiteY0" fmla="*/ 4063 h 19452"/>
                <a:gd name="connsiteX1" fmla="*/ 9999 w 10002"/>
                <a:gd name="connsiteY1" fmla="*/ 6042 h 19452"/>
                <a:gd name="connsiteX2" fmla="*/ 10002 w 10002"/>
                <a:gd name="connsiteY2" fmla="*/ 18016 h 19452"/>
                <a:gd name="connsiteX3" fmla="*/ 2 w 10002"/>
                <a:gd name="connsiteY3" fmla="*/ 11279 h 19452"/>
                <a:gd name="connsiteX4" fmla="*/ 40 w 10002"/>
                <a:gd name="connsiteY4" fmla="*/ 4063 h 19452"/>
                <a:gd name="connsiteX0" fmla="*/ 40 w 10002"/>
                <a:gd name="connsiteY0" fmla="*/ 4063 h 18770"/>
                <a:gd name="connsiteX1" fmla="*/ 9999 w 10002"/>
                <a:gd name="connsiteY1" fmla="*/ 6042 h 18770"/>
                <a:gd name="connsiteX2" fmla="*/ 10002 w 10002"/>
                <a:gd name="connsiteY2" fmla="*/ 18016 h 18770"/>
                <a:gd name="connsiteX3" fmla="*/ 2 w 10002"/>
                <a:gd name="connsiteY3" fmla="*/ 11279 h 18770"/>
                <a:gd name="connsiteX4" fmla="*/ 40 w 10002"/>
                <a:gd name="connsiteY4" fmla="*/ 4063 h 18770"/>
                <a:gd name="connsiteX0" fmla="*/ 0 w 9962"/>
                <a:gd name="connsiteY0" fmla="*/ 4063 h 18685"/>
                <a:gd name="connsiteX1" fmla="*/ 9959 w 9962"/>
                <a:gd name="connsiteY1" fmla="*/ 6042 h 18685"/>
                <a:gd name="connsiteX2" fmla="*/ 9962 w 9962"/>
                <a:gd name="connsiteY2" fmla="*/ 18016 h 18685"/>
                <a:gd name="connsiteX3" fmla="*/ 238 w 9962"/>
                <a:gd name="connsiteY3" fmla="*/ 7827 h 18685"/>
                <a:gd name="connsiteX4" fmla="*/ 0 w 9962"/>
                <a:gd name="connsiteY4" fmla="*/ 4063 h 18685"/>
                <a:gd name="connsiteX0" fmla="*/ 0 w 10000"/>
                <a:gd name="connsiteY0" fmla="*/ 2174 h 10000"/>
                <a:gd name="connsiteX1" fmla="*/ 9997 w 10000"/>
                <a:gd name="connsiteY1" fmla="*/ 3234 h 10000"/>
                <a:gd name="connsiteX2" fmla="*/ 10000 w 10000"/>
                <a:gd name="connsiteY2" fmla="*/ 9642 h 10000"/>
                <a:gd name="connsiteX3" fmla="*/ 239 w 10000"/>
                <a:gd name="connsiteY3" fmla="*/ 4189 h 10000"/>
                <a:gd name="connsiteX4" fmla="*/ 0 w 10000"/>
                <a:gd name="connsiteY4" fmla="*/ 2174 h 10000"/>
                <a:gd name="connsiteX0" fmla="*/ 0 w 9944"/>
                <a:gd name="connsiteY0" fmla="*/ 2135 h 10254"/>
                <a:gd name="connsiteX1" fmla="*/ 9941 w 9944"/>
                <a:gd name="connsiteY1" fmla="*/ 3488 h 10254"/>
                <a:gd name="connsiteX2" fmla="*/ 9944 w 9944"/>
                <a:gd name="connsiteY2" fmla="*/ 9896 h 10254"/>
                <a:gd name="connsiteX3" fmla="*/ 183 w 9944"/>
                <a:gd name="connsiteY3" fmla="*/ 4443 h 10254"/>
                <a:gd name="connsiteX4" fmla="*/ 0 w 9944"/>
                <a:gd name="connsiteY4" fmla="*/ 2135 h 10254"/>
                <a:gd name="connsiteX0" fmla="*/ 0 w 10000"/>
                <a:gd name="connsiteY0" fmla="*/ 2082 h 9951"/>
                <a:gd name="connsiteX1" fmla="*/ 9997 w 10000"/>
                <a:gd name="connsiteY1" fmla="*/ 3402 h 9951"/>
                <a:gd name="connsiteX2" fmla="*/ 10000 w 10000"/>
                <a:gd name="connsiteY2" fmla="*/ 9651 h 9951"/>
                <a:gd name="connsiteX3" fmla="*/ 184 w 10000"/>
                <a:gd name="connsiteY3" fmla="*/ 4333 h 9951"/>
                <a:gd name="connsiteX4" fmla="*/ 0 w 10000"/>
                <a:gd name="connsiteY4" fmla="*/ 2082 h 9951"/>
                <a:gd name="connsiteX0" fmla="*/ 0 w 10000"/>
                <a:gd name="connsiteY0" fmla="*/ 2253 h 10162"/>
                <a:gd name="connsiteX1" fmla="*/ 9997 w 10000"/>
                <a:gd name="connsiteY1" fmla="*/ 3580 h 10162"/>
                <a:gd name="connsiteX2" fmla="*/ 10000 w 10000"/>
                <a:gd name="connsiteY2" fmla="*/ 9860 h 10162"/>
                <a:gd name="connsiteX3" fmla="*/ 184 w 10000"/>
                <a:gd name="connsiteY3" fmla="*/ 4515 h 10162"/>
                <a:gd name="connsiteX4" fmla="*/ 0 w 10000"/>
                <a:gd name="connsiteY4" fmla="*/ 2253 h 10162"/>
                <a:gd name="connsiteX0" fmla="*/ 0 w 10000"/>
                <a:gd name="connsiteY0" fmla="*/ 2157 h 10066"/>
                <a:gd name="connsiteX1" fmla="*/ 9997 w 10000"/>
                <a:gd name="connsiteY1" fmla="*/ 3484 h 10066"/>
                <a:gd name="connsiteX2" fmla="*/ 10000 w 10000"/>
                <a:gd name="connsiteY2" fmla="*/ 9764 h 10066"/>
                <a:gd name="connsiteX3" fmla="*/ 184 w 10000"/>
                <a:gd name="connsiteY3" fmla="*/ 4419 h 10066"/>
                <a:gd name="connsiteX4" fmla="*/ 0 w 10000"/>
                <a:gd name="connsiteY4" fmla="*/ 2157 h 10066"/>
                <a:gd name="connsiteX0" fmla="*/ 0 w 10000"/>
                <a:gd name="connsiteY0" fmla="*/ 2157 h 10052"/>
                <a:gd name="connsiteX1" fmla="*/ 9997 w 10000"/>
                <a:gd name="connsiteY1" fmla="*/ 3484 h 10052"/>
                <a:gd name="connsiteX2" fmla="*/ 10000 w 10000"/>
                <a:gd name="connsiteY2" fmla="*/ 9764 h 10052"/>
                <a:gd name="connsiteX3" fmla="*/ 172 w 10000"/>
                <a:gd name="connsiteY3" fmla="*/ 3545 h 10052"/>
                <a:gd name="connsiteX4" fmla="*/ 0 w 10000"/>
                <a:gd name="connsiteY4" fmla="*/ 2157 h 100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00" h="10052">
                  <a:moveTo>
                    <a:pt x="0" y="2157"/>
                  </a:moveTo>
                  <a:cubicBezTo>
                    <a:pt x="4742" y="-5062"/>
                    <a:pt x="6720" y="8584"/>
                    <a:pt x="9997" y="3484"/>
                  </a:cubicBezTo>
                  <a:cubicBezTo>
                    <a:pt x="10004" y="4798"/>
                    <a:pt x="9987" y="8380"/>
                    <a:pt x="10000" y="9764"/>
                  </a:cubicBezTo>
                  <a:cubicBezTo>
                    <a:pt x="6746" y="12526"/>
                    <a:pt x="2993" y="-5673"/>
                    <a:pt x="172" y="3545"/>
                  </a:cubicBezTo>
                  <a:cubicBezTo>
                    <a:pt x="159" y="1776"/>
                    <a:pt x="49" y="2703"/>
                    <a:pt x="0" y="2157"/>
                  </a:cubicBezTo>
                  <a:close/>
                </a:path>
              </a:pathLst>
            </a:cu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Flowchart: Process 28"/>
            <p:cNvSpPr/>
            <p:nvPr/>
          </p:nvSpPr>
          <p:spPr>
            <a:xfrm rot="194242" flipH="1">
              <a:off x="1135210" y="3011880"/>
              <a:ext cx="2751376" cy="1315351"/>
            </a:xfrm>
            <a:custGeom>
              <a:avLst/>
              <a:gdLst>
                <a:gd name="connsiteX0" fmla="*/ 0 w 10000"/>
                <a:gd name="connsiteY0" fmla="*/ 0 h 10000"/>
                <a:gd name="connsiteX1" fmla="*/ 10000 w 10000"/>
                <a:gd name="connsiteY1" fmla="*/ 0 h 10000"/>
                <a:gd name="connsiteX2" fmla="*/ 10000 w 10000"/>
                <a:gd name="connsiteY2" fmla="*/ 10000 h 10000"/>
                <a:gd name="connsiteX3" fmla="*/ 0 w 10000"/>
                <a:gd name="connsiteY3" fmla="*/ 10000 h 10000"/>
                <a:gd name="connsiteX4" fmla="*/ 0 w 10000"/>
                <a:gd name="connsiteY4" fmla="*/ 0 h 10000"/>
                <a:gd name="connsiteX0" fmla="*/ 0 w 10000"/>
                <a:gd name="connsiteY0" fmla="*/ 0 h 10000"/>
                <a:gd name="connsiteX1" fmla="*/ 10000 w 10000"/>
                <a:gd name="connsiteY1" fmla="*/ 0 h 10000"/>
                <a:gd name="connsiteX2" fmla="*/ 10000 w 10000"/>
                <a:gd name="connsiteY2" fmla="*/ 10000 h 10000"/>
                <a:gd name="connsiteX3" fmla="*/ 0 w 10000"/>
                <a:gd name="connsiteY3" fmla="*/ 10000 h 10000"/>
                <a:gd name="connsiteX4" fmla="*/ 0 w 10000"/>
                <a:gd name="connsiteY4" fmla="*/ 0 h 10000"/>
                <a:gd name="connsiteX0" fmla="*/ 0 w 10000"/>
                <a:gd name="connsiteY0" fmla="*/ 202 h 10202"/>
                <a:gd name="connsiteX1" fmla="*/ 10000 w 10000"/>
                <a:gd name="connsiteY1" fmla="*/ 202 h 10202"/>
                <a:gd name="connsiteX2" fmla="*/ 10000 w 10000"/>
                <a:gd name="connsiteY2" fmla="*/ 10202 h 10202"/>
                <a:gd name="connsiteX3" fmla="*/ 0 w 10000"/>
                <a:gd name="connsiteY3" fmla="*/ 10202 h 10202"/>
                <a:gd name="connsiteX4" fmla="*/ 0 w 10000"/>
                <a:gd name="connsiteY4" fmla="*/ 202 h 10202"/>
                <a:gd name="connsiteX0" fmla="*/ 0 w 10000"/>
                <a:gd name="connsiteY0" fmla="*/ 0 h 10000"/>
                <a:gd name="connsiteX1" fmla="*/ 10000 w 10000"/>
                <a:gd name="connsiteY1" fmla="*/ 795 h 10000"/>
                <a:gd name="connsiteX2" fmla="*/ 10000 w 10000"/>
                <a:gd name="connsiteY2" fmla="*/ 10000 h 10000"/>
                <a:gd name="connsiteX3" fmla="*/ 0 w 10000"/>
                <a:gd name="connsiteY3" fmla="*/ 10000 h 10000"/>
                <a:gd name="connsiteX4" fmla="*/ 0 w 10000"/>
                <a:gd name="connsiteY4" fmla="*/ 0 h 10000"/>
                <a:gd name="connsiteX0" fmla="*/ 0 w 10040"/>
                <a:gd name="connsiteY0" fmla="*/ 0 h 9886"/>
                <a:gd name="connsiteX1" fmla="*/ 10040 w 10040"/>
                <a:gd name="connsiteY1" fmla="*/ 681 h 9886"/>
                <a:gd name="connsiteX2" fmla="*/ 10040 w 10040"/>
                <a:gd name="connsiteY2" fmla="*/ 9886 h 9886"/>
                <a:gd name="connsiteX3" fmla="*/ 40 w 10040"/>
                <a:gd name="connsiteY3" fmla="*/ 9886 h 9886"/>
                <a:gd name="connsiteX4" fmla="*/ 0 w 10040"/>
                <a:gd name="connsiteY4" fmla="*/ 0 h 9886"/>
                <a:gd name="connsiteX0" fmla="*/ 0 w 10000"/>
                <a:gd name="connsiteY0" fmla="*/ 1308 h 11308"/>
                <a:gd name="connsiteX1" fmla="*/ 10000 w 10000"/>
                <a:gd name="connsiteY1" fmla="*/ 1997 h 11308"/>
                <a:gd name="connsiteX2" fmla="*/ 10000 w 10000"/>
                <a:gd name="connsiteY2" fmla="*/ 11308 h 11308"/>
                <a:gd name="connsiteX3" fmla="*/ 40 w 10000"/>
                <a:gd name="connsiteY3" fmla="*/ 11308 h 11308"/>
                <a:gd name="connsiteX4" fmla="*/ 0 w 10000"/>
                <a:gd name="connsiteY4" fmla="*/ 1308 h 11308"/>
                <a:gd name="connsiteX0" fmla="*/ 60 w 9962"/>
                <a:gd name="connsiteY0" fmla="*/ 1766 h 10272"/>
                <a:gd name="connsiteX1" fmla="*/ 9962 w 9962"/>
                <a:gd name="connsiteY1" fmla="*/ 961 h 10272"/>
                <a:gd name="connsiteX2" fmla="*/ 9962 w 9962"/>
                <a:gd name="connsiteY2" fmla="*/ 10272 h 10272"/>
                <a:gd name="connsiteX3" fmla="*/ 2 w 9962"/>
                <a:gd name="connsiteY3" fmla="*/ 10272 h 10272"/>
                <a:gd name="connsiteX4" fmla="*/ 60 w 9962"/>
                <a:gd name="connsiteY4" fmla="*/ 1766 h 10272"/>
                <a:gd name="connsiteX0" fmla="*/ 60 w 10000"/>
                <a:gd name="connsiteY0" fmla="*/ 2924 h 11205"/>
                <a:gd name="connsiteX1" fmla="*/ 10000 w 10000"/>
                <a:gd name="connsiteY1" fmla="*/ 2141 h 11205"/>
                <a:gd name="connsiteX2" fmla="*/ 10000 w 10000"/>
                <a:gd name="connsiteY2" fmla="*/ 11205 h 11205"/>
                <a:gd name="connsiteX3" fmla="*/ 2 w 10000"/>
                <a:gd name="connsiteY3" fmla="*/ 11205 h 11205"/>
                <a:gd name="connsiteX4" fmla="*/ 60 w 10000"/>
                <a:gd name="connsiteY4" fmla="*/ 2924 h 11205"/>
                <a:gd name="connsiteX0" fmla="*/ 60 w 10000"/>
                <a:gd name="connsiteY0" fmla="*/ 2924 h 11205"/>
                <a:gd name="connsiteX1" fmla="*/ 10000 w 10000"/>
                <a:gd name="connsiteY1" fmla="*/ 2141 h 11205"/>
                <a:gd name="connsiteX2" fmla="*/ 10000 w 10000"/>
                <a:gd name="connsiteY2" fmla="*/ 11205 h 11205"/>
                <a:gd name="connsiteX3" fmla="*/ 2 w 10000"/>
                <a:gd name="connsiteY3" fmla="*/ 11205 h 11205"/>
                <a:gd name="connsiteX4" fmla="*/ 60 w 10000"/>
                <a:gd name="connsiteY4" fmla="*/ 2924 h 11205"/>
                <a:gd name="connsiteX0" fmla="*/ 60 w 10000"/>
                <a:gd name="connsiteY0" fmla="*/ 2924 h 11205"/>
                <a:gd name="connsiteX1" fmla="*/ 10000 w 10000"/>
                <a:gd name="connsiteY1" fmla="*/ 2141 h 11205"/>
                <a:gd name="connsiteX2" fmla="*/ 10000 w 10000"/>
                <a:gd name="connsiteY2" fmla="*/ 11205 h 11205"/>
                <a:gd name="connsiteX3" fmla="*/ 2 w 10000"/>
                <a:gd name="connsiteY3" fmla="*/ 11205 h 11205"/>
                <a:gd name="connsiteX4" fmla="*/ 60 w 10000"/>
                <a:gd name="connsiteY4" fmla="*/ 2924 h 11205"/>
                <a:gd name="connsiteX0" fmla="*/ 60 w 10000"/>
                <a:gd name="connsiteY0" fmla="*/ 2924 h 11205"/>
                <a:gd name="connsiteX1" fmla="*/ 10000 w 10000"/>
                <a:gd name="connsiteY1" fmla="*/ 2141 h 11205"/>
                <a:gd name="connsiteX2" fmla="*/ 10000 w 10000"/>
                <a:gd name="connsiteY2" fmla="*/ 11205 h 11205"/>
                <a:gd name="connsiteX3" fmla="*/ 2 w 10000"/>
                <a:gd name="connsiteY3" fmla="*/ 11205 h 11205"/>
                <a:gd name="connsiteX4" fmla="*/ 60 w 10000"/>
                <a:gd name="connsiteY4" fmla="*/ 2924 h 11205"/>
                <a:gd name="connsiteX0" fmla="*/ 60 w 10000"/>
                <a:gd name="connsiteY0" fmla="*/ 2924 h 11205"/>
                <a:gd name="connsiteX1" fmla="*/ 10000 w 10000"/>
                <a:gd name="connsiteY1" fmla="*/ 2141 h 11205"/>
                <a:gd name="connsiteX2" fmla="*/ 10000 w 10000"/>
                <a:gd name="connsiteY2" fmla="*/ 11205 h 11205"/>
                <a:gd name="connsiteX3" fmla="*/ 2 w 10000"/>
                <a:gd name="connsiteY3" fmla="*/ 11205 h 11205"/>
                <a:gd name="connsiteX4" fmla="*/ 60 w 10000"/>
                <a:gd name="connsiteY4" fmla="*/ 2924 h 11205"/>
                <a:gd name="connsiteX0" fmla="*/ 60 w 10000"/>
                <a:gd name="connsiteY0" fmla="*/ 4295 h 12576"/>
                <a:gd name="connsiteX1" fmla="*/ 10000 w 10000"/>
                <a:gd name="connsiteY1" fmla="*/ 3512 h 12576"/>
                <a:gd name="connsiteX2" fmla="*/ 10000 w 10000"/>
                <a:gd name="connsiteY2" fmla="*/ 12576 h 12576"/>
                <a:gd name="connsiteX3" fmla="*/ 2 w 10000"/>
                <a:gd name="connsiteY3" fmla="*/ 12576 h 12576"/>
                <a:gd name="connsiteX4" fmla="*/ 60 w 10000"/>
                <a:gd name="connsiteY4" fmla="*/ 4295 h 12576"/>
                <a:gd name="connsiteX0" fmla="*/ 60 w 10000"/>
                <a:gd name="connsiteY0" fmla="*/ 3626 h 11907"/>
                <a:gd name="connsiteX1" fmla="*/ 9960 w 10000"/>
                <a:gd name="connsiteY1" fmla="*/ 4298 h 11907"/>
                <a:gd name="connsiteX2" fmla="*/ 10000 w 10000"/>
                <a:gd name="connsiteY2" fmla="*/ 11907 h 11907"/>
                <a:gd name="connsiteX3" fmla="*/ 2 w 10000"/>
                <a:gd name="connsiteY3" fmla="*/ 11907 h 11907"/>
                <a:gd name="connsiteX4" fmla="*/ 60 w 10000"/>
                <a:gd name="connsiteY4" fmla="*/ 3626 h 11907"/>
                <a:gd name="connsiteX0" fmla="*/ 60 w 10003"/>
                <a:gd name="connsiteY0" fmla="*/ 3169 h 11450"/>
                <a:gd name="connsiteX1" fmla="*/ 10000 w 10003"/>
                <a:gd name="connsiteY1" fmla="*/ 5072 h 11450"/>
                <a:gd name="connsiteX2" fmla="*/ 10000 w 10003"/>
                <a:gd name="connsiteY2" fmla="*/ 11450 h 11450"/>
                <a:gd name="connsiteX3" fmla="*/ 2 w 10003"/>
                <a:gd name="connsiteY3" fmla="*/ 11450 h 11450"/>
                <a:gd name="connsiteX4" fmla="*/ 60 w 10003"/>
                <a:gd name="connsiteY4" fmla="*/ 3169 h 11450"/>
                <a:gd name="connsiteX0" fmla="*/ 40 w 9983"/>
                <a:gd name="connsiteY0" fmla="*/ 3169 h 11450"/>
                <a:gd name="connsiteX1" fmla="*/ 9980 w 9983"/>
                <a:gd name="connsiteY1" fmla="*/ 5072 h 11450"/>
                <a:gd name="connsiteX2" fmla="*/ 9980 w 9983"/>
                <a:gd name="connsiteY2" fmla="*/ 11450 h 11450"/>
                <a:gd name="connsiteX3" fmla="*/ 2 w 9983"/>
                <a:gd name="connsiteY3" fmla="*/ 10107 h 11450"/>
                <a:gd name="connsiteX4" fmla="*/ 40 w 9983"/>
                <a:gd name="connsiteY4" fmla="*/ 3169 h 11450"/>
                <a:gd name="connsiteX0" fmla="*/ 40 w 10000"/>
                <a:gd name="connsiteY0" fmla="*/ 2768 h 10000"/>
                <a:gd name="connsiteX1" fmla="*/ 9997 w 10000"/>
                <a:gd name="connsiteY1" fmla="*/ 4430 h 10000"/>
                <a:gd name="connsiteX2" fmla="*/ 9997 w 10000"/>
                <a:gd name="connsiteY2" fmla="*/ 10000 h 10000"/>
                <a:gd name="connsiteX3" fmla="*/ 2 w 10000"/>
                <a:gd name="connsiteY3" fmla="*/ 8827 h 10000"/>
                <a:gd name="connsiteX4" fmla="*/ 40 w 10000"/>
                <a:gd name="connsiteY4" fmla="*/ 2768 h 10000"/>
                <a:gd name="connsiteX0" fmla="*/ 40 w 10000"/>
                <a:gd name="connsiteY0" fmla="*/ 2768 h 9717"/>
                <a:gd name="connsiteX1" fmla="*/ 9997 w 10000"/>
                <a:gd name="connsiteY1" fmla="*/ 4430 h 9717"/>
                <a:gd name="connsiteX2" fmla="*/ 9997 w 10000"/>
                <a:gd name="connsiteY2" fmla="*/ 9717 h 9717"/>
                <a:gd name="connsiteX3" fmla="*/ 2 w 10000"/>
                <a:gd name="connsiteY3" fmla="*/ 8827 h 9717"/>
                <a:gd name="connsiteX4" fmla="*/ 40 w 10000"/>
                <a:gd name="connsiteY4" fmla="*/ 2768 h 9717"/>
                <a:gd name="connsiteX0" fmla="*/ 40 w 10006"/>
                <a:gd name="connsiteY0" fmla="*/ 2848 h 9999"/>
                <a:gd name="connsiteX1" fmla="*/ 10003 w 10006"/>
                <a:gd name="connsiteY1" fmla="*/ 4558 h 9999"/>
                <a:gd name="connsiteX2" fmla="*/ 9997 w 10006"/>
                <a:gd name="connsiteY2" fmla="*/ 9999 h 9999"/>
                <a:gd name="connsiteX3" fmla="*/ 2 w 10006"/>
                <a:gd name="connsiteY3" fmla="*/ 9083 h 9999"/>
                <a:gd name="connsiteX4" fmla="*/ 40 w 10006"/>
                <a:gd name="connsiteY4" fmla="*/ 2848 h 9999"/>
                <a:gd name="connsiteX0" fmla="*/ 40 w 9998"/>
                <a:gd name="connsiteY0" fmla="*/ 2848 h 10000"/>
                <a:gd name="connsiteX1" fmla="*/ 9997 w 9998"/>
                <a:gd name="connsiteY1" fmla="*/ 4558 h 10000"/>
                <a:gd name="connsiteX2" fmla="*/ 9991 w 9998"/>
                <a:gd name="connsiteY2" fmla="*/ 10000 h 10000"/>
                <a:gd name="connsiteX3" fmla="*/ 2 w 9998"/>
                <a:gd name="connsiteY3" fmla="*/ 9084 h 10000"/>
                <a:gd name="connsiteX4" fmla="*/ 40 w 9998"/>
                <a:gd name="connsiteY4" fmla="*/ 2848 h 10000"/>
                <a:gd name="connsiteX0" fmla="*/ 40 w 10000"/>
                <a:gd name="connsiteY0" fmla="*/ 1490 h 8642"/>
                <a:gd name="connsiteX1" fmla="*/ 9999 w 10000"/>
                <a:gd name="connsiteY1" fmla="*/ 3200 h 8642"/>
                <a:gd name="connsiteX2" fmla="*/ 9993 w 10000"/>
                <a:gd name="connsiteY2" fmla="*/ 8642 h 8642"/>
                <a:gd name="connsiteX3" fmla="*/ 2 w 10000"/>
                <a:gd name="connsiteY3" fmla="*/ 7726 h 8642"/>
                <a:gd name="connsiteX4" fmla="*/ 40 w 10000"/>
                <a:gd name="connsiteY4" fmla="*/ 1490 h 8642"/>
                <a:gd name="connsiteX0" fmla="*/ 40 w 10000"/>
                <a:gd name="connsiteY0" fmla="*/ 1724 h 10000"/>
                <a:gd name="connsiteX1" fmla="*/ 9999 w 10000"/>
                <a:gd name="connsiteY1" fmla="*/ 3703 h 10000"/>
                <a:gd name="connsiteX2" fmla="*/ 9993 w 10000"/>
                <a:gd name="connsiteY2" fmla="*/ 10000 h 10000"/>
                <a:gd name="connsiteX3" fmla="*/ 2 w 10000"/>
                <a:gd name="connsiteY3" fmla="*/ 8940 h 10000"/>
                <a:gd name="connsiteX4" fmla="*/ 40 w 10000"/>
                <a:gd name="connsiteY4" fmla="*/ 1724 h 10000"/>
                <a:gd name="connsiteX0" fmla="*/ 40 w 10000"/>
                <a:gd name="connsiteY0" fmla="*/ 3305 h 11581"/>
                <a:gd name="connsiteX1" fmla="*/ 9999 w 10000"/>
                <a:gd name="connsiteY1" fmla="*/ 5284 h 11581"/>
                <a:gd name="connsiteX2" fmla="*/ 9993 w 10000"/>
                <a:gd name="connsiteY2" fmla="*/ 11581 h 11581"/>
                <a:gd name="connsiteX3" fmla="*/ 2 w 10000"/>
                <a:gd name="connsiteY3" fmla="*/ 10521 h 11581"/>
                <a:gd name="connsiteX4" fmla="*/ 40 w 10000"/>
                <a:gd name="connsiteY4" fmla="*/ 3305 h 11581"/>
                <a:gd name="connsiteX0" fmla="*/ 40 w 10000"/>
                <a:gd name="connsiteY0" fmla="*/ 3305 h 11947"/>
                <a:gd name="connsiteX1" fmla="*/ 9999 w 10000"/>
                <a:gd name="connsiteY1" fmla="*/ 5284 h 11947"/>
                <a:gd name="connsiteX2" fmla="*/ 9993 w 10000"/>
                <a:gd name="connsiteY2" fmla="*/ 11581 h 11947"/>
                <a:gd name="connsiteX3" fmla="*/ 2 w 10000"/>
                <a:gd name="connsiteY3" fmla="*/ 10521 h 11947"/>
                <a:gd name="connsiteX4" fmla="*/ 40 w 10000"/>
                <a:gd name="connsiteY4" fmla="*/ 3305 h 11947"/>
                <a:gd name="connsiteX0" fmla="*/ 40 w 10002"/>
                <a:gd name="connsiteY0" fmla="*/ 3305 h 17513"/>
                <a:gd name="connsiteX1" fmla="*/ 9999 w 10002"/>
                <a:gd name="connsiteY1" fmla="*/ 5284 h 17513"/>
                <a:gd name="connsiteX2" fmla="*/ 10002 w 10002"/>
                <a:gd name="connsiteY2" fmla="*/ 17258 h 17513"/>
                <a:gd name="connsiteX3" fmla="*/ 2 w 10002"/>
                <a:gd name="connsiteY3" fmla="*/ 10521 h 17513"/>
                <a:gd name="connsiteX4" fmla="*/ 40 w 10002"/>
                <a:gd name="connsiteY4" fmla="*/ 3305 h 17513"/>
                <a:gd name="connsiteX0" fmla="*/ 40 w 10002"/>
                <a:gd name="connsiteY0" fmla="*/ 3305 h 18902"/>
                <a:gd name="connsiteX1" fmla="*/ 9999 w 10002"/>
                <a:gd name="connsiteY1" fmla="*/ 5284 h 18902"/>
                <a:gd name="connsiteX2" fmla="*/ 10002 w 10002"/>
                <a:gd name="connsiteY2" fmla="*/ 17258 h 18902"/>
                <a:gd name="connsiteX3" fmla="*/ 2 w 10002"/>
                <a:gd name="connsiteY3" fmla="*/ 10521 h 18902"/>
                <a:gd name="connsiteX4" fmla="*/ 40 w 10002"/>
                <a:gd name="connsiteY4" fmla="*/ 3305 h 18902"/>
                <a:gd name="connsiteX0" fmla="*/ 40 w 10002"/>
                <a:gd name="connsiteY0" fmla="*/ 3305 h 18694"/>
                <a:gd name="connsiteX1" fmla="*/ 9999 w 10002"/>
                <a:gd name="connsiteY1" fmla="*/ 5284 h 18694"/>
                <a:gd name="connsiteX2" fmla="*/ 10002 w 10002"/>
                <a:gd name="connsiteY2" fmla="*/ 17258 h 18694"/>
                <a:gd name="connsiteX3" fmla="*/ 2 w 10002"/>
                <a:gd name="connsiteY3" fmla="*/ 10521 h 18694"/>
                <a:gd name="connsiteX4" fmla="*/ 40 w 10002"/>
                <a:gd name="connsiteY4" fmla="*/ 3305 h 18694"/>
                <a:gd name="connsiteX0" fmla="*/ 40 w 10002"/>
                <a:gd name="connsiteY0" fmla="*/ 4605 h 19994"/>
                <a:gd name="connsiteX1" fmla="*/ 9999 w 10002"/>
                <a:gd name="connsiteY1" fmla="*/ 6584 h 19994"/>
                <a:gd name="connsiteX2" fmla="*/ 10002 w 10002"/>
                <a:gd name="connsiteY2" fmla="*/ 18558 h 19994"/>
                <a:gd name="connsiteX3" fmla="*/ 2 w 10002"/>
                <a:gd name="connsiteY3" fmla="*/ 11821 h 19994"/>
                <a:gd name="connsiteX4" fmla="*/ 40 w 10002"/>
                <a:gd name="connsiteY4" fmla="*/ 4605 h 19994"/>
                <a:gd name="connsiteX0" fmla="*/ 40 w 10002"/>
                <a:gd name="connsiteY0" fmla="*/ 4063 h 19452"/>
                <a:gd name="connsiteX1" fmla="*/ 9999 w 10002"/>
                <a:gd name="connsiteY1" fmla="*/ 6042 h 19452"/>
                <a:gd name="connsiteX2" fmla="*/ 10002 w 10002"/>
                <a:gd name="connsiteY2" fmla="*/ 18016 h 19452"/>
                <a:gd name="connsiteX3" fmla="*/ 2 w 10002"/>
                <a:gd name="connsiteY3" fmla="*/ 11279 h 19452"/>
                <a:gd name="connsiteX4" fmla="*/ 40 w 10002"/>
                <a:gd name="connsiteY4" fmla="*/ 4063 h 19452"/>
                <a:gd name="connsiteX0" fmla="*/ 40 w 10002"/>
                <a:gd name="connsiteY0" fmla="*/ 4063 h 18770"/>
                <a:gd name="connsiteX1" fmla="*/ 9999 w 10002"/>
                <a:gd name="connsiteY1" fmla="*/ 6042 h 18770"/>
                <a:gd name="connsiteX2" fmla="*/ 10002 w 10002"/>
                <a:gd name="connsiteY2" fmla="*/ 18016 h 18770"/>
                <a:gd name="connsiteX3" fmla="*/ 2 w 10002"/>
                <a:gd name="connsiteY3" fmla="*/ 11279 h 18770"/>
                <a:gd name="connsiteX4" fmla="*/ 40 w 10002"/>
                <a:gd name="connsiteY4" fmla="*/ 4063 h 18770"/>
                <a:gd name="connsiteX0" fmla="*/ 0 w 9962"/>
                <a:gd name="connsiteY0" fmla="*/ 4063 h 18685"/>
                <a:gd name="connsiteX1" fmla="*/ 9959 w 9962"/>
                <a:gd name="connsiteY1" fmla="*/ 6042 h 18685"/>
                <a:gd name="connsiteX2" fmla="*/ 9962 w 9962"/>
                <a:gd name="connsiteY2" fmla="*/ 18016 h 18685"/>
                <a:gd name="connsiteX3" fmla="*/ 238 w 9962"/>
                <a:gd name="connsiteY3" fmla="*/ 7827 h 18685"/>
                <a:gd name="connsiteX4" fmla="*/ 0 w 9962"/>
                <a:gd name="connsiteY4" fmla="*/ 4063 h 18685"/>
                <a:gd name="connsiteX0" fmla="*/ 0 w 10000"/>
                <a:gd name="connsiteY0" fmla="*/ 2174 h 10000"/>
                <a:gd name="connsiteX1" fmla="*/ 9997 w 10000"/>
                <a:gd name="connsiteY1" fmla="*/ 3234 h 10000"/>
                <a:gd name="connsiteX2" fmla="*/ 10000 w 10000"/>
                <a:gd name="connsiteY2" fmla="*/ 9642 h 10000"/>
                <a:gd name="connsiteX3" fmla="*/ 239 w 10000"/>
                <a:gd name="connsiteY3" fmla="*/ 4189 h 10000"/>
                <a:gd name="connsiteX4" fmla="*/ 0 w 10000"/>
                <a:gd name="connsiteY4" fmla="*/ 2174 h 10000"/>
                <a:gd name="connsiteX0" fmla="*/ 0 w 9944"/>
                <a:gd name="connsiteY0" fmla="*/ 2135 h 10254"/>
                <a:gd name="connsiteX1" fmla="*/ 9941 w 9944"/>
                <a:gd name="connsiteY1" fmla="*/ 3488 h 10254"/>
                <a:gd name="connsiteX2" fmla="*/ 9944 w 9944"/>
                <a:gd name="connsiteY2" fmla="*/ 9896 h 10254"/>
                <a:gd name="connsiteX3" fmla="*/ 183 w 9944"/>
                <a:gd name="connsiteY3" fmla="*/ 4443 h 10254"/>
                <a:gd name="connsiteX4" fmla="*/ 0 w 9944"/>
                <a:gd name="connsiteY4" fmla="*/ 2135 h 10254"/>
                <a:gd name="connsiteX0" fmla="*/ 0 w 10000"/>
                <a:gd name="connsiteY0" fmla="*/ 2082 h 9710"/>
                <a:gd name="connsiteX1" fmla="*/ 9997 w 10000"/>
                <a:gd name="connsiteY1" fmla="*/ 3402 h 9710"/>
                <a:gd name="connsiteX2" fmla="*/ 10000 w 10000"/>
                <a:gd name="connsiteY2" fmla="*/ 9651 h 9710"/>
                <a:gd name="connsiteX3" fmla="*/ 184 w 10000"/>
                <a:gd name="connsiteY3" fmla="*/ 4333 h 9710"/>
                <a:gd name="connsiteX4" fmla="*/ 0 w 10000"/>
                <a:gd name="connsiteY4" fmla="*/ 2082 h 9710"/>
                <a:gd name="connsiteX0" fmla="*/ 0 w 10072"/>
                <a:gd name="connsiteY0" fmla="*/ 2144 h 9222"/>
                <a:gd name="connsiteX1" fmla="*/ 9997 w 10072"/>
                <a:gd name="connsiteY1" fmla="*/ 3504 h 9222"/>
                <a:gd name="connsiteX2" fmla="*/ 10072 w 10072"/>
                <a:gd name="connsiteY2" fmla="*/ 9157 h 9222"/>
                <a:gd name="connsiteX3" fmla="*/ 184 w 10072"/>
                <a:gd name="connsiteY3" fmla="*/ 4462 h 9222"/>
                <a:gd name="connsiteX4" fmla="*/ 0 w 10072"/>
                <a:gd name="connsiteY4" fmla="*/ 2144 h 9222"/>
                <a:gd name="connsiteX0" fmla="*/ 0 w 10000"/>
                <a:gd name="connsiteY0" fmla="*/ 2325 h 10572"/>
                <a:gd name="connsiteX1" fmla="*/ 9926 w 10000"/>
                <a:gd name="connsiteY1" fmla="*/ 3800 h 10572"/>
                <a:gd name="connsiteX2" fmla="*/ 10000 w 10000"/>
                <a:gd name="connsiteY2" fmla="*/ 9930 h 10572"/>
                <a:gd name="connsiteX3" fmla="*/ 183 w 10000"/>
                <a:gd name="connsiteY3" fmla="*/ 4838 h 10572"/>
                <a:gd name="connsiteX4" fmla="*/ 0 w 10000"/>
                <a:gd name="connsiteY4" fmla="*/ 2325 h 10572"/>
                <a:gd name="connsiteX0" fmla="*/ 0 w 10000"/>
                <a:gd name="connsiteY0" fmla="*/ 2325 h 10463"/>
                <a:gd name="connsiteX1" fmla="*/ 9926 w 10000"/>
                <a:gd name="connsiteY1" fmla="*/ 3800 h 10463"/>
                <a:gd name="connsiteX2" fmla="*/ 10000 w 10000"/>
                <a:gd name="connsiteY2" fmla="*/ 9930 h 10463"/>
                <a:gd name="connsiteX3" fmla="*/ 183 w 10000"/>
                <a:gd name="connsiteY3" fmla="*/ 4838 h 10463"/>
                <a:gd name="connsiteX4" fmla="*/ 0 w 10000"/>
                <a:gd name="connsiteY4" fmla="*/ 2325 h 10463"/>
                <a:gd name="connsiteX0" fmla="*/ 0 w 10000"/>
                <a:gd name="connsiteY0" fmla="*/ 2440 h 10578"/>
                <a:gd name="connsiteX1" fmla="*/ 9926 w 10000"/>
                <a:gd name="connsiteY1" fmla="*/ 3915 h 10578"/>
                <a:gd name="connsiteX2" fmla="*/ 10000 w 10000"/>
                <a:gd name="connsiteY2" fmla="*/ 10045 h 10578"/>
                <a:gd name="connsiteX3" fmla="*/ 183 w 10000"/>
                <a:gd name="connsiteY3" fmla="*/ 4953 h 10578"/>
                <a:gd name="connsiteX4" fmla="*/ 0 w 10000"/>
                <a:gd name="connsiteY4" fmla="*/ 2440 h 10578"/>
                <a:gd name="connsiteX0" fmla="*/ 0 w 10000"/>
                <a:gd name="connsiteY0" fmla="*/ 2689 h 10827"/>
                <a:gd name="connsiteX1" fmla="*/ 6417 w 10000"/>
                <a:gd name="connsiteY1" fmla="*/ 2567 h 10827"/>
                <a:gd name="connsiteX2" fmla="*/ 10000 w 10000"/>
                <a:gd name="connsiteY2" fmla="*/ 10294 h 10827"/>
                <a:gd name="connsiteX3" fmla="*/ 183 w 10000"/>
                <a:gd name="connsiteY3" fmla="*/ 5202 h 10827"/>
                <a:gd name="connsiteX4" fmla="*/ 0 w 10000"/>
                <a:gd name="connsiteY4" fmla="*/ 2689 h 10827"/>
                <a:gd name="connsiteX0" fmla="*/ 0 w 10000"/>
                <a:gd name="connsiteY0" fmla="*/ 4633 h 12771"/>
                <a:gd name="connsiteX1" fmla="*/ 6417 w 10000"/>
                <a:gd name="connsiteY1" fmla="*/ 4511 h 12771"/>
                <a:gd name="connsiteX2" fmla="*/ 10000 w 10000"/>
                <a:gd name="connsiteY2" fmla="*/ 12238 h 12771"/>
                <a:gd name="connsiteX3" fmla="*/ 183 w 10000"/>
                <a:gd name="connsiteY3" fmla="*/ 7146 h 12771"/>
                <a:gd name="connsiteX4" fmla="*/ 0 w 10000"/>
                <a:gd name="connsiteY4" fmla="*/ 4633 h 12771"/>
                <a:gd name="connsiteX0" fmla="*/ 0 w 10000"/>
                <a:gd name="connsiteY0" fmla="*/ 3706 h 11844"/>
                <a:gd name="connsiteX1" fmla="*/ 6351 w 10000"/>
                <a:gd name="connsiteY1" fmla="*/ 6261 h 11844"/>
                <a:gd name="connsiteX2" fmla="*/ 10000 w 10000"/>
                <a:gd name="connsiteY2" fmla="*/ 11311 h 11844"/>
                <a:gd name="connsiteX3" fmla="*/ 183 w 10000"/>
                <a:gd name="connsiteY3" fmla="*/ 6219 h 11844"/>
                <a:gd name="connsiteX4" fmla="*/ 0 w 10000"/>
                <a:gd name="connsiteY4" fmla="*/ 3706 h 11844"/>
                <a:gd name="connsiteX0" fmla="*/ 0 w 10000"/>
                <a:gd name="connsiteY0" fmla="*/ 3100 h 11238"/>
                <a:gd name="connsiteX1" fmla="*/ 6351 w 10000"/>
                <a:gd name="connsiteY1" fmla="*/ 5655 h 11238"/>
                <a:gd name="connsiteX2" fmla="*/ 10000 w 10000"/>
                <a:gd name="connsiteY2" fmla="*/ 10705 h 11238"/>
                <a:gd name="connsiteX3" fmla="*/ 183 w 10000"/>
                <a:gd name="connsiteY3" fmla="*/ 5613 h 11238"/>
                <a:gd name="connsiteX4" fmla="*/ 0 w 10000"/>
                <a:gd name="connsiteY4" fmla="*/ 3100 h 11238"/>
                <a:gd name="connsiteX0" fmla="*/ 0 w 10000"/>
                <a:gd name="connsiteY0" fmla="*/ 2483 h 10621"/>
                <a:gd name="connsiteX1" fmla="*/ 6351 w 10000"/>
                <a:gd name="connsiteY1" fmla="*/ 5038 h 10621"/>
                <a:gd name="connsiteX2" fmla="*/ 10000 w 10000"/>
                <a:gd name="connsiteY2" fmla="*/ 10088 h 10621"/>
                <a:gd name="connsiteX3" fmla="*/ 183 w 10000"/>
                <a:gd name="connsiteY3" fmla="*/ 4996 h 10621"/>
                <a:gd name="connsiteX4" fmla="*/ 0 w 10000"/>
                <a:gd name="connsiteY4" fmla="*/ 2483 h 10621"/>
                <a:gd name="connsiteX0" fmla="*/ 0 w 6351"/>
                <a:gd name="connsiteY0" fmla="*/ 2483 h 9676"/>
                <a:gd name="connsiteX1" fmla="*/ 6351 w 6351"/>
                <a:gd name="connsiteY1" fmla="*/ 5038 h 9676"/>
                <a:gd name="connsiteX2" fmla="*/ 6304 w 6351"/>
                <a:gd name="connsiteY2" fmla="*/ 9119 h 9676"/>
                <a:gd name="connsiteX3" fmla="*/ 183 w 6351"/>
                <a:gd name="connsiteY3" fmla="*/ 4996 h 9676"/>
                <a:gd name="connsiteX4" fmla="*/ 0 w 6351"/>
                <a:gd name="connsiteY4" fmla="*/ 2483 h 9676"/>
                <a:gd name="connsiteX0" fmla="*/ 0 w 10000"/>
                <a:gd name="connsiteY0" fmla="*/ 2566 h 10148"/>
                <a:gd name="connsiteX1" fmla="*/ 10000 w 10000"/>
                <a:gd name="connsiteY1" fmla="*/ 5207 h 10148"/>
                <a:gd name="connsiteX2" fmla="*/ 9926 w 10000"/>
                <a:gd name="connsiteY2" fmla="*/ 9424 h 10148"/>
                <a:gd name="connsiteX3" fmla="*/ 288 w 10000"/>
                <a:gd name="connsiteY3" fmla="*/ 5163 h 10148"/>
                <a:gd name="connsiteX4" fmla="*/ 0 w 10000"/>
                <a:gd name="connsiteY4" fmla="*/ 2566 h 10148"/>
                <a:gd name="connsiteX0" fmla="*/ 0 w 10000"/>
                <a:gd name="connsiteY0" fmla="*/ 2566 h 10125"/>
                <a:gd name="connsiteX1" fmla="*/ 10000 w 10000"/>
                <a:gd name="connsiteY1" fmla="*/ 5207 h 10125"/>
                <a:gd name="connsiteX2" fmla="*/ 9926 w 10000"/>
                <a:gd name="connsiteY2" fmla="*/ 9424 h 10125"/>
                <a:gd name="connsiteX3" fmla="*/ 183 w 10000"/>
                <a:gd name="connsiteY3" fmla="*/ 4404 h 10125"/>
                <a:gd name="connsiteX4" fmla="*/ 0 w 10000"/>
                <a:gd name="connsiteY4" fmla="*/ 2566 h 10125"/>
                <a:gd name="connsiteX0" fmla="*/ 0 w 10000"/>
                <a:gd name="connsiteY0" fmla="*/ 2566 h 10142"/>
                <a:gd name="connsiteX1" fmla="*/ 10000 w 10000"/>
                <a:gd name="connsiteY1" fmla="*/ 5207 h 10142"/>
                <a:gd name="connsiteX2" fmla="*/ 9926 w 10000"/>
                <a:gd name="connsiteY2" fmla="*/ 9424 h 10142"/>
                <a:gd name="connsiteX3" fmla="*/ 183 w 10000"/>
                <a:gd name="connsiteY3" fmla="*/ 4404 h 10142"/>
                <a:gd name="connsiteX4" fmla="*/ 0 w 10000"/>
                <a:gd name="connsiteY4" fmla="*/ 2566 h 101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00" h="10142">
                  <a:moveTo>
                    <a:pt x="0" y="2566"/>
                  </a:moveTo>
                  <a:cubicBezTo>
                    <a:pt x="3998" y="-3822"/>
                    <a:pt x="8888" y="3525"/>
                    <a:pt x="10000" y="5207"/>
                  </a:cubicBezTo>
                  <a:cubicBezTo>
                    <a:pt x="10009" y="6716"/>
                    <a:pt x="9906" y="7835"/>
                    <a:pt x="9926" y="9424"/>
                  </a:cubicBezTo>
                  <a:cubicBezTo>
                    <a:pt x="9799" y="14171"/>
                    <a:pt x="3992" y="-6570"/>
                    <a:pt x="183" y="4404"/>
                  </a:cubicBezTo>
                  <a:cubicBezTo>
                    <a:pt x="163" y="2372"/>
                    <a:pt x="77" y="3192"/>
                    <a:pt x="0" y="2566"/>
                  </a:cubicBez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88049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ARTICULATE_SLIDE_COUNT" val="3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5998</TotalTime>
  <Words>162</Words>
  <Application>Microsoft Office PowerPoint</Application>
  <PresentationFormat>Custom</PresentationFormat>
  <Paragraphs>19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HelveticaNeueLT Std Lt Cn</vt:lpstr>
      <vt:lpstr>Office Theme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Morales, Ronald</dc:creator>
  <cp:lastModifiedBy>Leslie Mundy</cp:lastModifiedBy>
  <cp:revision>46</cp:revision>
  <dcterms:created xsi:type="dcterms:W3CDTF">2015-08-25T13:19:44Z</dcterms:created>
  <dcterms:modified xsi:type="dcterms:W3CDTF">2020-07-31T15:42:59Z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FC2FDEC1-9367-4605-BA6A-63AF36217B91</vt:lpwstr>
  </property>
  <property fmtid="{D5CDD505-2E9C-101B-9397-08002B2CF9AE}" pid="3" name="ArticulatePath">
    <vt:lpwstr>DCPAQuIPToolkit_HORIZONTAL_ad_1.6x8_Template_24Aug2015</vt:lpwstr>
  </property>
</Properties>
</file>